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2"/>
  </p:notesMasterIdLst>
  <p:handoutMasterIdLst>
    <p:handoutMasterId r:id="rId23"/>
  </p:handoutMasterIdLst>
  <p:sldIdLst>
    <p:sldId id="267" r:id="rId5"/>
    <p:sldId id="287" r:id="rId6"/>
    <p:sldId id="278" r:id="rId7"/>
    <p:sldId id="280" r:id="rId8"/>
    <p:sldId id="289" r:id="rId9"/>
    <p:sldId id="286" r:id="rId10"/>
    <p:sldId id="288" r:id="rId11"/>
    <p:sldId id="281" r:id="rId12"/>
    <p:sldId id="271" r:id="rId13"/>
    <p:sldId id="269" r:id="rId14"/>
    <p:sldId id="291" r:id="rId15"/>
    <p:sldId id="296" r:id="rId16"/>
    <p:sldId id="292" r:id="rId17"/>
    <p:sldId id="297" r:id="rId18"/>
    <p:sldId id="293" r:id="rId19"/>
    <p:sldId id="294" r:id="rId20"/>
    <p:sldId id="295" r:id="rId2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24E371-14C0-4170-BD82-6F0696318935}" v="785" dt="2021-06-05T05:37:07.8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599" autoAdjust="0"/>
  </p:normalViewPr>
  <p:slideViewPr>
    <p:cSldViewPr>
      <p:cViewPr varScale="1">
        <p:scale>
          <a:sx n="104" d="100"/>
          <a:sy n="104" d="100"/>
        </p:scale>
        <p:origin x="816" y="108"/>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yler" userId="7f14b09a29815d3c" providerId="LiveId" clId="{D624E371-14C0-4170-BD82-6F0696318935}"/>
    <pc:docChg chg="undo redo custSel addSld delSld modSld sldOrd">
      <pc:chgData name="Tyler" userId="7f14b09a29815d3c" providerId="LiveId" clId="{D624E371-14C0-4170-BD82-6F0696318935}" dt="2021-06-05T05:37:07.826" v="16909" actId="931"/>
      <pc:docMkLst>
        <pc:docMk/>
      </pc:docMkLst>
      <pc:sldChg chg="addSp delSp modSp mod modTransition modNotesTx">
        <pc:chgData name="Tyler" userId="7f14b09a29815d3c" providerId="LiveId" clId="{D624E371-14C0-4170-BD82-6F0696318935}" dt="2021-06-04T00:49:01.805" v="13094"/>
        <pc:sldMkLst>
          <pc:docMk/>
          <pc:sldMk cId="2707543024" sldId="267"/>
        </pc:sldMkLst>
        <pc:spChg chg="mod">
          <ac:chgData name="Tyler" userId="7f14b09a29815d3c" providerId="LiveId" clId="{D624E371-14C0-4170-BD82-6F0696318935}" dt="2021-05-26T03:06:42.539" v="4114" actId="20577"/>
          <ac:spMkLst>
            <pc:docMk/>
            <pc:sldMk cId="2707543024" sldId="267"/>
            <ac:spMk id="2" creationId="{00000000-0000-0000-0000-000000000000}"/>
          </ac:spMkLst>
        </pc:spChg>
        <pc:spChg chg="mod">
          <ac:chgData name="Tyler" userId="7f14b09a29815d3c" providerId="LiveId" clId="{D624E371-14C0-4170-BD82-6F0696318935}" dt="2021-06-02T23:46:41.324" v="9004" actId="255"/>
          <ac:spMkLst>
            <pc:docMk/>
            <pc:sldMk cId="2707543024" sldId="267"/>
            <ac:spMk id="3" creationId="{00000000-0000-0000-0000-000000000000}"/>
          </ac:spMkLst>
        </pc:spChg>
        <pc:picChg chg="add del mod">
          <ac:chgData name="Tyler" userId="7f14b09a29815d3c" providerId="LiveId" clId="{D624E371-14C0-4170-BD82-6F0696318935}" dt="2021-05-26T00:32:58.019" v="3328" actId="478"/>
          <ac:picMkLst>
            <pc:docMk/>
            <pc:sldMk cId="2707543024" sldId="267"/>
            <ac:picMk id="5" creationId="{C66ACFFA-623F-4ACB-9354-30760C1E6A99}"/>
          </ac:picMkLst>
        </pc:picChg>
      </pc:sldChg>
      <pc:sldChg chg="addSp modSp mod modTransition modNotesTx">
        <pc:chgData name="Tyler" userId="7f14b09a29815d3c" providerId="LiveId" clId="{D624E371-14C0-4170-BD82-6F0696318935}" dt="2021-06-04T01:31:22.773" v="13791" actId="20577"/>
        <pc:sldMkLst>
          <pc:docMk/>
          <pc:sldMk cId="1039241209" sldId="269"/>
        </pc:sldMkLst>
        <pc:spChg chg="mod">
          <ac:chgData name="Tyler" userId="7f14b09a29815d3c" providerId="LiveId" clId="{D624E371-14C0-4170-BD82-6F0696318935}" dt="2021-06-01T22:21:16.986" v="8173" actId="14100"/>
          <ac:spMkLst>
            <pc:docMk/>
            <pc:sldMk cId="1039241209" sldId="269"/>
            <ac:spMk id="10" creationId="{00000000-0000-0000-0000-000000000000}"/>
          </ac:spMkLst>
        </pc:spChg>
        <pc:spChg chg="mod">
          <ac:chgData name="Tyler" userId="7f14b09a29815d3c" providerId="LiveId" clId="{D624E371-14C0-4170-BD82-6F0696318935}" dt="2021-06-03T22:28:19.334" v="9601" actId="1076"/>
          <ac:spMkLst>
            <pc:docMk/>
            <pc:sldMk cId="1039241209" sldId="269"/>
            <ac:spMk id="11" creationId="{00000000-0000-0000-0000-000000000000}"/>
          </ac:spMkLst>
        </pc:spChg>
        <pc:picChg chg="add mod">
          <ac:chgData name="Tyler" userId="7f14b09a29815d3c" providerId="LiveId" clId="{D624E371-14C0-4170-BD82-6F0696318935}" dt="2021-05-27T02:23:23.212" v="5688" actId="962"/>
          <ac:picMkLst>
            <pc:docMk/>
            <pc:sldMk cId="1039241209" sldId="269"/>
            <ac:picMk id="3" creationId="{359CB185-F3B8-4E09-8A36-3B0F6CF375BF}"/>
          </ac:picMkLst>
        </pc:picChg>
      </pc:sldChg>
      <pc:sldChg chg="modSp mod modTransition modNotesTx">
        <pc:chgData name="Tyler" userId="7f14b09a29815d3c" providerId="LiveId" clId="{D624E371-14C0-4170-BD82-6F0696318935}" dt="2021-06-05T05:27:11.713" v="16890" actId="20577"/>
        <pc:sldMkLst>
          <pc:docMk/>
          <pc:sldMk cId="4181297464" sldId="271"/>
        </pc:sldMkLst>
        <pc:spChg chg="mod">
          <ac:chgData name="Tyler" userId="7f14b09a29815d3c" providerId="LiveId" clId="{D624E371-14C0-4170-BD82-6F0696318935}" dt="2021-06-02T23:53:35.865" v="9091" actId="255"/>
          <ac:spMkLst>
            <pc:docMk/>
            <pc:sldMk cId="4181297464" sldId="271"/>
            <ac:spMk id="3" creationId="{00000000-0000-0000-0000-000000000000}"/>
          </ac:spMkLst>
        </pc:spChg>
        <pc:spChg chg="mod">
          <ac:chgData name="Tyler" userId="7f14b09a29815d3c" providerId="LiveId" clId="{D624E371-14C0-4170-BD82-6F0696318935}" dt="2021-06-05T05:27:11.713" v="16890" actId="20577"/>
          <ac:spMkLst>
            <pc:docMk/>
            <pc:sldMk cId="4181297464" sldId="271"/>
            <ac:spMk id="4" creationId="{00000000-0000-0000-0000-000000000000}"/>
          </ac:spMkLst>
        </pc:spChg>
        <pc:spChg chg="mod">
          <ac:chgData name="Tyler" userId="7f14b09a29815d3c" providerId="LiveId" clId="{D624E371-14C0-4170-BD82-6F0696318935}" dt="2021-06-02T23:53:54.200" v="9093" actId="255"/>
          <ac:spMkLst>
            <pc:docMk/>
            <pc:sldMk cId="4181297464" sldId="271"/>
            <ac:spMk id="5" creationId="{00000000-0000-0000-0000-000000000000}"/>
          </ac:spMkLst>
        </pc:spChg>
        <pc:spChg chg="mod">
          <ac:chgData name="Tyler" userId="7f14b09a29815d3c" providerId="LiveId" clId="{D624E371-14C0-4170-BD82-6F0696318935}" dt="2021-06-02T23:54:03.233" v="9094" actId="255"/>
          <ac:spMkLst>
            <pc:docMk/>
            <pc:sldMk cId="4181297464" sldId="271"/>
            <ac:spMk id="6" creationId="{00000000-0000-0000-0000-000000000000}"/>
          </ac:spMkLst>
        </pc:spChg>
      </pc:sldChg>
      <pc:sldChg chg="del">
        <pc:chgData name="Tyler" userId="7f14b09a29815d3c" providerId="LiveId" clId="{D624E371-14C0-4170-BD82-6F0696318935}" dt="2021-05-25T23:53:21.528" v="2394" actId="47"/>
        <pc:sldMkLst>
          <pc:docMk/>
          <pc:sldMk cId="3819877332" sldId="272"/>
        </pc:sldMkLst>
      </pc:sldChg>
      <pc:sldChg chg="del">
        <pc:chgData name="Tyler" userId="7f14b09a29815d3c" providerId="LiveId" clId="{D624E371-14C0-4170-BD82-6F0696318935}" dt="2021-05-25T23:53:24.219" v="2395" actId="47"/>
        <pc:sldMkLst>
          <pc:docMk/>
          <pc:sldMk cId="2623819822" sldId="273"/>
        </pc:sldMkLst>
      </pc:sldChg>
      <pc:sldChg chg="del">
        <pc:chgData name="Tyler" userId="7f14b09a29815d3c" providerId="LiveId" clId="{D624E371-14C0-4170-BD82-6F0696318935}" dt="2021-05-25T23:53:26.804" v="2397" actId="47"/>
        <pc:sldMkLst>
          <pc:docMk/>
          <pc:sldMk cId="849448384" sldId="277"/>
        </pc:sldMkLst>
      </pc:sldChg>
      <pc:sldChg chg="addSp delSp modSp mod modTransition modClrScheme chgLayout modNotesTx">
        <pc:chgData name="Tyler" userId="7f14b09a29815d3c" providerId="LiveId" clId="{D624E371-14C0-4170-BD82-6F0696318935}" dt="2021-06-04T21:28:22.800" v="15714" actId="20577"/>
        <pc:sldMkLst>
          <pc:docMk/>
          <pc:sldMk cId="1016464805" sldId="278"/>
        </pc:sldMkLst>
        <pc:spChg chg="add del mod">
          <ac:chgData name="Tyler" userId="7f14b09a29815d3c" providerId="LiveId" clId="{D624E371-14C0-4170-BD82-6F0696318935}" dt="2021-05-27T21:30:54.160" v="5904" actId="478"/>
          <ac:spMkLst>
            <pc:docMk/>
            <pc:sldMk cId="1016464805" sldId="278"/>
            <ac:spMk id="4" creationId="{37B88E84-0302-4802-85F4-CE35A8D27E0C}"/>
          </ac:spMkLst>
        </pc:spChg>
        <pc:spChg chg="mod">
          <ac:chgData name="Tyler" userId="7f14b09a29815d3c" providerId="LiveId" clId="{D624E371-14C0-4170-BD82-6F0696318935}" dt="2021-05-26T00:34:29.105" v="3342" actId="26606"/>
          <ac:spMkLst>
            <pc:docMk/>
            <pc:sldMk cId="1016464805" sldId="278"/>
            <ac:spMk id="13" creationId="{00000000-0000-0000-0000-000000000000}"/>
          </ac:spMkLst>
        </pc:spChg>
        <pc:spChg chg="add del mod ord">
          <ac:chgData name="Tyler" userId="7f14b09a29815d3c" providerId="LiveId" clId="{D624E371-14C0-4170-BD82-6F0696318935}" dt="2021-06-04T21:28:22.800" v="15714" actId="20577"/>
          <ac:spMkLst>
            <pc:docMk/>
            <pc:sldMk cId="1016464805" sldId="278"/>
            <ac:spMk id="14" creationId="{00000000-0000-0000-0000-000000000000}"/>
          </ac:spMkLst>
        </pc:spChg>
        <pc:spChg chg="add mod">
          <ac:chgData name="Tyler" userId="7f14b09a29815d3c" providerId="LiveId" clId="{D624E371-14C0-4170-BD82-6F0696318935}" dt="2021-06-03T21:45:09.826" v="9531" actId="1076"/>
          <ac:spMkLst>
            <pc:docMk/>
            <pc:sldMk cId="1016464805" sldId="278"/>
            <ac:spMk id="24" creationId="{6F480FD2-9822-4F36-9F4D-B63DDD9B706F}"/>
          </ac:spMkLst>
        </pc:spChg>
        <pc:spChg chg="add mod">
          <ac:chgData name="Tyler" userId="7f14b09a29815d3c" providerId="LiveId" clId="{D624E371-14C0-4170-BD82-6F0696318935}" dt="2021-06-03T21:45:05.371" v="9530" actId="1076"/>
          <ac:spMkLst>
            <pc:docMk/>
            <pc:sldMk cId="1016464805" sldId="278"/>
            <ac:spMk id="25" creationId="{74262F68-ADE6-4411-9880-4C9F3ACB213B}"/>
          </ac:spMkLst>
        </pc:spChg>
        <pc:spChg chg="add mod">
          <ac:chgData name="Tyler" userId="7f14b09a29815d3c" providerId="LiveId" clId="{D624E371-14C0-4170-BD82-6F0696318935}" dt="2021-06-03T21:45:27.347" v="9534" actId="1076"/>
          <ac:spMkLst>
            <pc:docMk/>
            <pc:sldMk cId="1016464805" sldId="278"/>
            <ac:spMk id="26" creationId="{617418EF-90E8-411C-8E7A-9F7D514FA61D}"/>
          </ac:spMkLst>
        </pc:spChg>
        <pc:spChg chg="add mod">
          <ac:chgData name="Tyler" userId="7f14b09a29815d3c" providerId="LiveId" clId="{D624E371-14C0-4170-BD82-6F0696318935}" dt="2021-06-03T21:45:14.946" v="9532" actId="1076"/>
          <ac:spMkLst>
            <pc:docMk/>
            <pc:sldMk cId="1016464805" sldId="278"/>
            <ac:spMk id="27" creationId="{A809754A-9D93-48F2-8D25-845F5084D2EE}"/>
          </ac:spMkLst>
        </pc:spChg>
        <pc:picChg chg="add del mod">
          <ac:chgData name="Tyler" userId="7f14b09a29815d3c" providerId="LiveId" clId="{D624E371-14C0-4170-BD82-6F0696318935}" dt="2021-05-27T22:50:45.150" v="6663" actId="478"/>
          <ac:picMkLst>
            <pc:docMk/>
            <pc:sldMk cId="1016464805" sldId="278"/>
            <ac:picMk id="3" creationId="{363B8CC6-A8FF-475A-9F50-442362710C0B}"/>
          </ac:picMkLst>
        </pc:picChg>
        <pc:picChg chg="add mod">
          <ac:chgData name="Tyler" userId="7f14b09a29815d3c" providerId="LiveId" clId="{D624E371-14C0-4170-BD82-6F0696318935}" dt="2021-05-27T21:41:52.741" v="5915" actId="1076"/>
          <ac:picMkLst>
            <pc:docMk/>
            <pc:sldMk cId="1016464805" sldId="278"/>
            <ac:picMk id="6" creationId="{398E951B-9C59-4FC2-8632-D7FBF632AAA8}"/>
          </ac:picMkLst>
        </pc:picChg>
        <pc:picChg chg="add mod">
          <ac:chgData name="Tyler" userId="7f14b09a29815d3c" providerId="LiveId" clId="{D624E371-14C0-4170-BD82-6F0696318935}" dt="2021-05-28T00:56:16.334" v="7359" actId="1076"/>
          <ac:picMkLst>
            <pc:docMk/>
            <pc:sldMk cId="1016464805" sldId="278"/>
            <ac:picMk id="8" creationId="{E274366D-0BD5-43AC-9697-07E687A1C1CB}"/>
          </ac:picMkLst>
        </pc:picChg>
        <pc:picChg chg="add mod">
          <ac:chgData name="Tyler" userId="7f14b09a29815d3c" providerId="LiveId" clId="{D624E371-14C0-4170-BD82-6F0696318935}" dt="2021-05-28T00:56:46.590" v="7367" actId="1076"/>
          <ac:picMkLst>
            <pc:docMk/>
            <pc:sldMk cId="1016464805" sldId="278"/>
            <ac:picMk id="10" creationId="{99173D23-82FE-49A5-ACBF-2AEC450E66E2}"/>
          </ac:picMkLst>
        </pc:picChg>
        <pc:picChg chg="add mod">
          <ac:chgData name="Tyler" userId="7f14b09a29815d3c" providerId="LiveId" clId="{D624E371-14C0-4170-BD82-6F0696318935}" dt="2021-05-28T00:57:10.282" v="7370" actId="1076"/>
          <ac:picMkLst>
            <pc:docMk/>
            <pc:sldMk cId="1016464805" sldId="278"/>
            <ac:picMk id="12" creationId="{8C4AAA3C-9876-4253-BFB5-30E7CD95E08D}"/>
          </ac:picMkLst>
        </pc:picChg>
        <pc:picChg chg="add mod">
          <ac:chgData name="Tyler" userId="7f14b09a29815d3c" providerId="LiveId" clId="{D624E371-14C0-4170-BD82-6F0696318935}" dt="2021-05-28T00:55:56.849" v="7353" actId="1076"/>
          <ac:picMkLst>
            <pc:docMk/>
            <pc:sldMk cId="1016464805" sldId="278"/>
            <ac:picMk id="16" creationId="{F92B89F0-45B3-49AF-B7A0-FBE9E4BE2D8A}"/>
          </ac:picMkLst>
        </pc:picChg>
        <pc:picChg chg="add del mod">
          <ac:chgData name="Tyler" userId="7f14b09a29815d3c" providerId="LiveId" clId="{D624E371-14C0-4170-BD82-6F0696318935}" dt="2021-05-27T22:55:45.128" v="6729" actId="931"/>
          <ac:picMkLst>
            <pc:docMk/>
            <pc:sldMk cId="1016464805" sldId="278"/>
            <ac:picMk id="18" creationId="{01DC5406-1025-4506-A7ED-0D205060BE87}"/>
          </ac:picMkLst>
        </pc:picChg>
        <pc:picChg chg="add mod">
          <ac:chgData name="Tyler" userId="7f14b09a29815d3c" providerId="LiveId" clId="{D624E371-14C0-4170-BD82-6F0696318935}" dt="2021-05-28T00:56:48.761" v="7368" actId="1076"/>
          <ac:picMkLst>
            <pc:docMk/>
            <pc:sldMk cId="1016464805" sldId="278"/>
            <ac:picMk id="20" creationId="{E85CBE83-CB3E-4A06-A717-389B9E886DCA}"/>
          </ac:picMkLst>
        </pc:picChg>
        <pc:picChg chg="add mod">
          <ac:chgData name="Tyler" userId="7f14b09a29815d3c" providerId="LiveId" clId="{D624E371-14C0-4170-BD82-6F0696318935}" dt="2021-05-28T00:56:42.126" v="7366" actId="1076"/>
          <ac:picMkLst>
            <pc:docMk/>
            <pc:sldMk cId="1016464805" sldId="278"/>
            <ac:picMk id="22" creationId="{B49DDA08-F96B-413A-8C4E-60BF096A01BB}"/>
          </ac:picMkLst>
        </pc:picChg>
        <pc:picChg chg="add mod">
          <ac:chgData name="Tyler" userId="7f14b09a29815d3c" providerId="LiveId" clId="{D624E371-14C0-4170-BD82-6F0696318935}" dt="2021-05-28T00:58:13.829" v="7371" actId="1076"/>
          <ac:picMkLst>
            <pc:docMk/>
            <pc:sldMk cId="1016464805" sldId="278"/>
            <ac:picMk id="23" creationId="{B278DD7B-837A-40AD-9C15-45AEDD6DE8A8}"/>
          </ac:picMkLst>
        </pc:picChg>
        <pc:picChg chg="add del mod">
          <ac:chgData name="Tyler" userId="7f14b09a29815d3c" providerId="LiveId" clId="{D624E371-14C0-4170-BD82-6F0696318935}" dt="2021-06-04T21:28:18.664" v="15709" actId="478"/>
          <ac:picMkLst>
            <pc:docMk/>
            <pc:sldMk cId="1016464805" sldId="278"/>
            <ac:picMk id="29" creationId="{ECEA3A70-35D9-4FEF-B46B-3B11DBEA830A}"/>
          </ac:picMkLst>
        </pc:picChg>
      </pc:sldChg>
      <pc:sldChg chg="addSp delSp modSp del mod ord modClrScheme chgLayout modNotesTx">
        <pc:chgData name="Tyler" userId="7f14b09a29815d3c" providerId="LiveId" clId="{D624E371-14C0-4170-BD82-6F0696318935}" dt="2021-05-27T22:45:34.362" v="6375" actId="47"/>
        <pc:sldMkLst>
          <pc:docMk/>
          <pc:sldMk cId="1711846402" sldId="279"/>
        </pc:sldMkLst>
        <pc:spChg chg="mod">
          <ac:chgData name="Tyler" userId="7f14b09a29815d3c" providerId="LiveId" clId="{D624E371-14C0-4170-BD82-6F0696318935}" dt="2021-05-26T01:49:40.861" v="3433" actId="26606"/>
          <ac:spMkLst>
            <pc:docMk/>
            <pc:sldMk cId="1711846402" sldId="279"/>
            <ac:spMk id="2" creationId="{00000000-0000-0000-0000-000000000000}"/>
          </ac:spMkLst>
        </pc:spChg>
        <pc:spChg chg="add del mod">
          <ac:chgData name="Tyler" userId="7f14b09a29815d3c" providerId="LiveId" clId="{D624E371-14C0-4170-BD82-6F0696318935}" dt="2021-05-26T00:21:33.016" v="3263" actId="931"/>
          <ac:spMkLst>
            <pc:docMk/>
            <pc:sldMk cId="1711846402" sldId="279"/>
            <ac:spMk id="4" creationId="{144CF9C6-1F0F-4922-8A11-73795F1EF49A}"/>
          </ac:spMkLst>
        </pc:spChg>
        <pc:spChg chg="add del mod">
          <ac:chgData name="Tyler" userId="7f14b09a29815d3c" providerId="LiveId" clId="{D624E371-14C0-4170-BD82-6F0696318935}" dt="2021-05-27T21:48:27.945" v="5948" actId="931"/>
          <ac:spMkLst>
            <pc:docMk/>
            <pc:sldMk cId="1711846402" sldId="279"/>
            <ac:spMk id="4" creationId="{829AB14B-A20B-4AF7-910D-84F29652A262}"/>
          </ac:spMkLst>
        </pc:spChg>
        <pc:spChg chg="add del mod">
          <ac:chgData name="Tyler" userId="7f14b09a29815d3c" providerId="LiveId" clId="{D624E371-14C0-4170-BD82-6F0696318935}" dt="2021-05-26T01:49:29.883" v="3431" actId="478"/>
          <ac:spMkLst>
            <pc:docMk/>
            <pc:sldMk cId="1711846402" sldId="279"/>
            <ac:spMk id="10" creationId="{FDE3D4F1-774F-438B-8BC3-986E0EB6F0C4}"/>
          </ac:spMkLst>
        </pc:spChg>
        <pc:spChg chg="add del mod">
          <ac:chgData name="Tyler" userId="7f14b09a29815d3c" providerId="LiveId" clId="{D624E371-14C0-4170-BD82-6F0696318935}" dt="2021-05-26T00:22:34.328" v="3265" actId="931"/>
          <ac:spMkLst>
            <pc:docMk/>
            <pc:sldMk cId="1711846402" sldId="279"/>
            <ac:spMk id="12" creationId="{64668AAD-9EEA-4D05-BA51-681959B0CF5F}"/>
          </ac:spMkLst>
        </pc:spChg>
        <pc:spChg chg="add del mod">
          <ac:chgData name="Tyler" userId="7f14b09a29815d3c" providerId="LiveId" clId="{D624E371-14C0-4170-BD82-6F0696318935}" dt="2021-05-26T01:49:40.861" v="3433" actId="26606"/>
          <ac:spMkLst>
            <pc:docMk/>
            <pc:sldMk cId="1711846402" sldId="279"/>
            <ac:spMk id="13" creationId="{F54C5CEA-A5D1-451D-B1F6-8ADBDC9BAB68}"/>
          </ac:spMkLst>
        </pc:spChg>
        <pc:spChg chg="add del mod">
          <ac:chgData name="Tyler" userId="7f14b09a29815d3c" providerId="LiveId" clId="{D624E371-14C0-4170-BD82-6F0696318935}" dt="2021-05-26T01:50:05.919" v="3436" actId="931"/>
          <ac:spMkLst>
            <pc:docMk/>
            <pc:sldMk cId="1711846402" sldId="279"/>
            <ac:spMk id="15" creationId="{EFB4E469-9E79-42D8-BA70-3BCD7333E773}"/>
          </ac:spMkLst>
        </pc:spChg>
        <pc:spChg chg="add mod">
          <ac:chgData name="Tyler" userId="7f14b09a29815d3c" providerId="LiveId" clId="{D624E371-14C0-4170-BD82-6F0696318935}" dt="2021-05-27T21:48:59.676" v="5970" actId="20577"/>
          <ac:spMkLst>
            <pc:docMk/>
            <pc:sldMk cId="1711846402" sldId="279"/>
            <ac:spMk id="18" creationId="{BF249626-087F-4DB8-8B93-11FF98EF1E14}"/>
          </ac:spMkLst>
        </pc:spChg>
        <pc:spChg chg="add del mod">
          <ac:chgData name="Tyler" userId="7f14b09a29815d3c" providerId="LiveId" clId="{D624E371-14C0-4170-BD82-6F0696318935}" dt="2021-05-26T01:49:55.027" v="3435" actId="931"/>
          <ac:spMkLst>
            <pc:docMk/>
            <pc:sldMk cId="1711846402" sldId="279"/>
            <ac:spMk id="20" creationId="{A1EBE038-C28C-4B88-B33F-C9137B23AE7B}"/>
          </ac:spMkLst>
        </pc:spChg>
        <pc:spChg chg="add mod">
          <ac:chgData name="Tyler" userId="7f14b09a29815d3c" providerId="LiveId" clId="{D624E371-14C0-4170-BD82-6F0696318935}" dt="2021-05-27T01:46:48.887" v="4941" actId="20577"/>
          <ac:spMkLst>
            <pc:docMk/>
            <pc:sldMk cId="1711846402" sldId="279"/>
            <ac:spMk id="22" creationId="{A952CA08-C52C-4336-84A2-7F063AD26E71}"/>
          </ac:spMkLst>
        </pc:spChg>
        <pc:graphicFrameChg chg="del">
          <ac:chgData name="Tyler" userId="7f14b09a29815d3c" providerId="LiveId" clId="{D624E371-14C0-4170-BD82-6F0696318935}" dt="2021-05-26T00:21:28.367" v="3262" actId="478"/>
          <ac:graphicFrameMkLst>
            <pc:docMk/>
            <pc:sldMk cId="1711846402" sldId="279"/>
            <ac:graphicFrameMk id="6" creationId="{00000000-0000-0000-0000-000000000000}"/>
          </ac:graphicFrameMkLst>
        </pc:graphicFrameChg>
        <pc:picChg chg="add mod">
          <ac:chgData name="Tyler" userId="7f14b09a29815d3c" providerId="LiveId" clId="{D624E371-14C0-4170-BD82-6F0696318935}" dt="2021-05-27T21:48:28.846" v="5950" actId="962"/>
          <ac:picMkLst>
            <pc:docMk/>
            <pc:sldMk cId="1711846402" sldId="279"/>
            <ac:picMk id="6" creationId="{04EA11DC-5D9F-4BEE-B612-7F7F0C0EDC48}"/>
          </ac:picMkLst>
        </pc:picChg>
        <pc:picChg chg="add del mod">
          <ac:chgData name="Tyler" userId="7f14b09a29815d3c" providerId="LiveId" clId="{D624E371-14C0-4170-BD82-6F0696318935}" dt="2021-05-26T01:49:46.501" v="3434" actId="478"/>
          <ac:picMkLst>
            <pc:docMk/>
            <pc:sldMk cId="1711846402" sldId="279"/>
            <ac:picMk id="7" creationId="{B105470E-6F5B-48C3-9B10-376FCE4263B3}"/>
          </ac:picMkLst>
        </pc:picChg>
        <pc:picChg chg="add del mod">
          <ac:chgData name="Tyler" userId="7f14b09a29815d3c" providerId="LiveId" clId="{D624E371-14C0-4170-BD82-6F0696318935}" dt="2021-05-26T01:49:34.188" v="3432" actId="478"/>
          <ac:picMkLst>
            <pc:docMk/>
            <pc:sldMk cId="1711846402" sldId="279"/>
            <ac:picMk id="9" creationId="{050EF3CB-0994-4681-B15A-DD8548F39E2C}"/>
          </ac:picMkLst>
        </pc:picChg>
        <pc:picChg chg="add del mod">
          <ac:chgData name="Tyler" userId="7f14b09a29815d3c" providerId="LiveId" clId="{D624E371-14C0-4170-BD82-6F0696318935}" dt="2021-05-27T21:48:23.774" v="5947" actId="478"/>
          <ac:picMkLst>
            <pc:docMk/>
            <pc:sldMk cId="1711846402" sldId="279"/>
            <ac:picMk id="17" creationId="{067602F1-BE8E-4DE5-B421-24BAC3637776}"/>
          </ac:picMkLst>
        </pc:picChg>
        <pc:picChg chg="add mod">
          <ac:chgData name="Tyler" userId="7f14b09a29815d3c" providerId="LiveId" clId="{D624E371-14C0-4170-BD82-6F0696318935}" dt="2021-05-27T21:48:49.552" v="5956" actId="1076"/>
          <ac:picMkLst>
            <pc:docMk/>
            <pc:sldMk cId="1711846402" sldId="279"/>
            <ac:picMk id="21" creationId="{2261CADA-9FEE-4BCF-8062-60A7E057322B}"/>
          </ac:picMkLst>
        </pc:picChg>
      </pc:sldChg>
      <pc:sldChg chg="addSp delSp modSp mod modTransition modClrScheme chgLayout modNotesTx">
        <pc:chgData name="Tyler" userId="7f14b09a29815d3c" providerId="LiveId" clId="{D624E371-14C0-4170-BD82-6F0696318935}" dt="2021-06-05T05:37:07.826" v="16909" actId="931"/>
        <pc:sldMkLst>
          <pc:docMk/>
          <pc:sldMk cId="2908023704" sldId="280"/>
        </pc:sldMkLst>
        <pc:spChg chg="mod">
          <ac:chgData name="Tyler" userId="7f14b09a29815d3c" providerId="LiveId" clId="{D624E371-14C0-4170-BD82-6F0696318935}" dt="2021-06-04T18:50:51.259" v="14061" actId="1076"/>
          <ac:spMkLst>
            <pc:docMk/>
            <pc:sldMk cId="2908023704" sldId="280"/>
            <ac:spMk id="2" creationId="{00000000-0000-0000-0000-000000000000}"/>
          </ac:spMkLst>
        </pc:spChg>
        <pc:spChg chg="add del mod">
          <ac:chgData name="Tyler" userId="7f14b09a29815d3c" providerId="LiveId" clId="{D624E371-14C0-4170-BD82-6F0696318935}" dt="2021-06-04T18:20:40.516" v="13900" actId="931"/>
          <ac:spMkLst>
            <pc:docMk/>
            <pc:sldMk cId="2908023704" sldId="280"/>
            <ac:spMk id="4" creationId="{8779E834-CBA4-4DE7-878B-49E6AA6FA945}"/>
          </ac:spMkLst>
        </pc:spChg>
        <pc:spChg chg="add del mod">
          <ac:chgData name="Tyler" userId="7f14b09a29815d3c" providerId="LiveId" clId="{D624E371-14C0-4170-BD82-6F0696318935}" dt="2021-06-03T22:03:14.685" v="9541" actId="931"/>
          <ac:spMkLst>
            <pc:docMk/>
            <pc:sldMk cId="2908023704" sldId="280"/>
            <ac:spMk id="4" creationId="{DD930379-248A-4957-92D1-B37A27DD474D}"/>
          </ac:spMkLst>
        </pc:spChg>
        <pc:spChg chg="add del mod">
          <ac:chgData name="Tyler" userId="7f14b09a29815d3c" providerId="LiveId" clId="{D624E371-14C0-4170-BD82-6F0696318935}" dt="2021-05-28T00:06:43.418" v="7243" actId="478"/>
          <ac:spMkLst>
            <pc:docMk/>
            <pc:sldMk cId="2908023704" sldId="280"/>
            <ac:spMk id="7" creationId="{7D590922-E31D-4682-AF6F-DCC9208994FB}"/>
          </ac:spMkLst>
        </pc:spChg>
        <pc:spChg chg="add del mod">
          <ac:chgData name="Tyler" userId="7f14b09a29815d3c" providerId="LiveId" clId="{D624E371-14C0-4170-BD82-6F0696318935}" dt="2021-05-28T00:08:08.012" v="7246" actId="26606"/>
          <ac:spMkLst>
            <pc:docMk/>
            <pc:sldMk cId="2908023704" sldId="280"/>
            <ac:spMk id="8" creationId="{5908CA9A-11C0-4BB7-A5EE-8FAD3914929B}"/>
          </ac:spMkLst>
        </pc:spChg>
        <pc:spChg chg="add del mod">
          <ac:chgData name="Tyler" userId="7f14b09a29815d3c" providerId="LiveId" clId="{D624E371-14C0-4170-BD82-6F0696318935}" dt="2021-06-03T22:14:36.609" v="9548" actId="931"/>
          <ac:spMkLst>
            <pc:docMk/>
            <pc:sldMk cId="2908023704" sldId="280"/>
            <ac:spMk id="10" creationId="{8B69EC26-944F-4DD5-AEF3-A2BB649AF575}"/>
          </ac:spMkLst>
        </pc:spChg>
        <pc:spChg chg="add del mod">
          <ac:chgData name="Tyler" userId="7f14b09a29815d3c" providerId="LiveId" clId="{D624E371-14C0-4170-BD82-6F0696318935}" dt="2021-05-28T00:08:08.012" v="7246" actId="26606"/>
          <ac:spMkLst>
            <pc:docMk/>
            <pc:sldMk cId="2908023704" sldId="280"/>
            <ac:spMk id="10" creationId="{D593967A-0931-4A52-9E12-F06B73DB5091}"/>
          </ac:spMkLst>
        </pc:spChg>
        <pc:spChg chg="del mod">
          <ac:chgData name="Tyler" userId="7f14b09a29815d3c" providerId="LiveId" clId="{D624E371-14C0-4170-BD82-6F0696318935}" dt="2021-05-28T00:06:52.184" v="7244" actId="478"/>
          <ac:spMkLst>
            <pc:docMk/>
            <pc:sldMk cId="2908023704" sldId="280"/>
            <ac:spMk id="11" creationId="{00000000-0000-0000-0000-000000000000}"/>
          </ac:spMkLst>
        </pc:spChg>
        <pc:spChg chg="add del mod">
          <ac:chgData name="Tyler" userId="7f14b09a29815d3c" providerId="LiveId" clId="{D624E371-14C0-4170-BD82-6F0696318935}" dt="2021-05-28T00:27:52.478" v="7270" actId="931"/>
          <ac:spMkLst>
            <pc:docMk/>
            <pc:sldMk cId="2908023704" sldId="280"/>
            <ac:spMk id="15" creationId="{CECC2080-46DE-428A-970D-5AEDB3DCAC5D}"/>
          </ac:spMkLst>
        </pc:spChg>
        <pc:spChg chg="add del mod">
          <ac:chgData name="Tyler" userId="7f14b09a29815d3c" providerId="LiveId" clId="{D624E371-14C0-4170-BD82-6F0696318935}" dt="2021-06-04T18:26:00.800" v="13962" actId="478"/>
          <ac:spMkLst>
            <pc:docMk/>
            <pc:sldMk cId="2908023704" sldId="280"/>
            <ac:spMk id="30" creationId="{653604DD-7F0A-41D7-882C-D151388FC691}"/>
          </ac:spMkLst>
        </pc:spChg>
        <pc:spChg chg="add del mod">
          <ac:chgData name="Tyler" userId="7f14b09a29815d3c" providerId="LiveId" clId="{D624E371-14C0-4170-BD82-6F0696318935}" dt="2021-06-04T18:29:23.743" v="13965" actId="478"/>
          <ac:spMkLst>
            <pc:docMk/>
            <pc:sldMk cId="2908023704" sldId="280"/>
            <ac:spMk id="32" creationId="{5C8AAEF6-2D75-4121-B8AE-C2D987AF63E0}"/>
          </ac:spMkLst>
        </pc:spChg>
        <pc:spChg chg="add del mod">
          <ac:chgData name="Tyler" userId="7f14b09a29815d3c" providerId="LiveId" clId="{D624E371-14C0-4170-BD82-6F0696318935}" dt="2021-06-04T18:32:13.765" v="14008" actId="931"/>
          <ac:spMkLst>
            <pc:docMk/>
            <pc:sldMk cId="2908023704" sldId="280"/>
            <ac:spMk id="34" creationId="{6EDF7438-51F8-4B87-BA3B-5E44EA8D20A9}"/>
          </ac:spMkLst>
        </pc:spChg>
        <pc:spChg chg="add del mod">
          <ac:chgData name="Tyler" userId="7f14b09a29815d3c" providerId="LiveId" clId="{D624E371-14C0-4170-BD82-6F0696318935}" dt="2021-06-05T05:36:51.893" v="16903" actId="478"/>
          <ac:spMkLst>
            <pc:docMk/>
            <pc:sldMk cId="2908023704" sldId="280"/>
            <ac:spMk id="47" creationId="{D59D9E8C-3C2D-4C75-9F4D-13C9E00103D9}"/>
          </ac:spMkLst>
        </pc:spChg>
        <pc:spChg chg="add del mod">
          <ac:chgData name="Tyler" userId="7f14b09a29815d3c" providerId="LiveId" clId="{D624E371-14C0-4170-BD82-6F0696318935}" dt="2021-06-05T05:37:07.826" v="16909" actId="931"/>
          <ac:spMkLst>
            <pc:docMk/>
            <pc:sldMk cId="2908023704" sldId="280"/>
            <ac:spMk id="51" creationId="{DC7ED43D-14EF-4D41-BB57-2AE03D4B28B1}"/>
          </ac:spMkLst>
        </pc:spChg>
        <pc:graphicFrameChg chg="del mod">
          <ac:chgData name="Tyler" userId="7f14b09a29815d3c" providerId="LiveId" clId="{D624E371-14C0-4170-BD82-6F0696318935}" dt="2021-05-26T01:53:20.093" v="3811" actId="478"/>
          <ac:graphicFrameMkLst>
            <pc:docMk/>
            <pc:sldMk cId="2908023704" sldId="280"/>
            <ac:graphicFrameMk id="4" creationId="{00000000-0000-0000-0000-000000000000}"/>
          </ac:graphicFrameMkLst>
        </pc:graphicFrameChg>
        <pc:picChg chg="add del mod">
          <ac:chgData name="Tyler" userId="7f14b09a29815d3c" providerId="LiveId" clId="{D624E371-14C0-4170-BD82-6F0696318935}" dt="2021-05-28T00:06:37.223" v="7242" actId="478"/>
          <ac:picMkLst>
            <pc:docMk/>
            <pc:sldMk cId="2908023704" sldId="280"/>
            <ac:picMk id="4" creationId="{63C93122-8FA3-433A-A828-6277123BFF36}"/>
          </ac:picMkLst>
        </pc:picChg>
        <pc:picChg chg="add del mod">
          <ac:chgData name="Tyler" userId="7f14b09a29815d3c" providerId="LiveId" clId="{D624E371-14C0-4170-BD82-6F0696318935}" dt="2021-05-28T00:07:04.255" v="7245" actId="478"/>
          <ac:picMkLst>
            <pc:docMk/>
            <pc:sldMk cId="2908023704" sldId="280"/>
            <ac:picMk id="5" creationId="{BCA543A8-C2B8-4D37-ACF2-400E9F32C6B6}"/>
          </ac:picMkLst>
        </pc:picChg>
        <pc:picChg chg="add del mod">
          <ac:chgData name="Tyler" userId="7f14b09a29815d3c" providerId="LiveId" clId="{D624E371-14C0-4170-BD82-6F0696318935}" dt="2021-06-03T22:02:36.935" v="9540" actId="931"/>
          <ac:picMkLst>
            <pc:docMk/>
            <pc:sldMk cId="2908023704" sldId="280"/>
            <ac:picMk id="6" creationId="{BF391D95-B0E6-49E3-94EC-331A4754FDA7}"/>
          </ac:picMkLst>
        </pc:picChg>
        <pc:picChg chg="add del mod">
          <ac:chgData name="Tyler" userId="7f14b09a29815d3c" providerId="LiveId" clId="{D624E371-14C0-4170-BD82-6F0696318935}" dt="2021-06-04T18:19:29.750" v="13889" actId="931"/>
          <ac:picMkLst>
            <pc:docMk/>
            <pc:sldMk cId="2908023704" sldId="280"/>
            <ac:picMk id="6" creationId="{C221B364-B572-417F-8937-C982EDF87E6C}"/>
          </ac:picMkLst>
        </pc:picChg>
        <pc:picChg chg="add del mod">
          <ac:chgData name="Tyler" userId="7f14b09a29815d3c" providerId="LiveId" clId="{D624E371-14C0-4170-BD82-6F0696318935}" dt="2021-06-04T18:19:29.434" v="13888"/>
          <ac:picMkLst>
            <pc:docMk/>
            <pc:sldMk cId="2908023704" sldId="280"/>
            <ac:picMk id="7" creationId="{F9F59D6A-4059-4EEA-B1A3-33DD622611C7}"/>
          </ac:picMkLst>
        </pc:picChg>
        <pc:picChg chg="add del mod">
          <ac:chgData name="Tyler" userId="7f14b09a29815d3c" providerId="LiveId" clId="{D624E371-14C0-4170-BD82-6F0696318935}" dt="2021-06-04T18:19:29.130" v="13887"/>
          <ac:picMkLst>
            <pc:docMk/>
            <pc:sldMk cId="2908023704" sldId="280"/>
            <ac:picMk id="8" creationId="{10F26B1F-7C59-447F-BA61-3FF674AC6626}"/>
          </ac:picMkLst>
        </pc:picChg>
        <pc:picChg chg="add del mod">
          <ac:chgData name="Tyler" userId="7f14b09a29815d3c" providerId="LiveId" clId="{D624E371-14C0-4170-BD82-6F0696318935}" dt="2021-06-03T22:14:10.786" v="9547" actId="478"/>
          <ac:picMkLst>
            <pc:docMk/>
            <pc:sldMk cId="2908023704" sldId="280"/>
            <ac:picMk id="8" creationId="{59154F8D-D826-4E79-B66C-4E6EF36EC9B6}"/>
          </ac:picMkLst>
        </pc:picChg>
        <pc:picChg chg="add del mod">
          <ac:chgData name="Tyler" userId="7f14b09a29815d3c" providerId="LiveId" clId="{D624E371-14C0-4170-BD82-6F0696318935}" dt="2021-06-04T18:19:50.258" v="13891" actId="931"/>
          <ac:picMkLst>
            <pc:docMk/>
            <pc:sldMk cId="2908023704" sldId="280"/>
            <ac:picMk id="10" creationId="{535DD0F8-B2A6-4617-B23B-FE1EA17BF241}"/>
          </ac:picMkLst>
        </pc:picChg>
        <pc:picChg chg="add del mod">
          <ac:chgData name="Tyler" userId="7f14b09a29815d3c" providerId="LiveId" clId="{D624E371-14C0-4170-BD82-6F0696318935}" dt="2021-06-04T18:19:51.848" v="13893" actId="478"/>
          <ac:picMkLst>
            <pc:docMk/>
            <pc:sldMk cId="2908023704" sldId="280"/>
            <ac:picMk id="12" creationId="{FF5C934F-94DF-4A04-8C1E-128ED39DC174}"/>
          </ac:picMkLst>
        </pc:picChg>
        <pc:picChg chg="add del mod">
          <ac:chgData name="Tyler" userId="7f14b09a29815d3c" providerId="LiveId" clId="{D624E371-14C0-4170-BD82-6F0696318935}" dt="2021-06-04T18:20:09.931" v="13895" actId="931"/>
          <ac:picMkLst>
            <pc:docMk/>
            <pc:sldMk cId="2908023704" sldId="280"/>
            <ac:picMk id="13" creationId="{39CC99FB-2626-4DB0-9109-1C406105C2FE}"/>
          </ac:picMkLst>
        </pc:picChg>
        <pc:picChg chg="add del mod">
          <ac:chgData name="Tyler" userId="7f14b09a29815d3c" providerId="LiveId" clId="{D624E371-14C0-4170-BD82-6F0696318935}" dt="2021-06-03T21:55:48.844" v="9535" actId="478"/>
          <ac:picMkLst>
            <pc:docMk/>
            <pc:sldMk cId="2908023704" sldId="280"/>
            <ac:picMk id="13" creationId="{BF080AAB-2760-46A7-9D17-218653823255}"/>
          </ac:picMkLst>
        </pc:picChg>
        <pc:picChg chg="add del mod">
          <ac:chgData name="Tyler" userId="7f14b09a29815d3c" providerId="LiveId" clId="{D624E371-14C0-4170-BD82-6F0696318935}" dt="2021-06-04T18:20:25.874" v="13899" actId="931"/>
          <ac:picMkLst>
            <pc:docMk/>
            <pc:sldMk cId="2908023704" sldId="280"/>
            <ac:picMk id="15" creationId="{DBD15CC3-2FFB-43F2-8A71-370C5718E988}"/>
          </ac:picMkLst>
        </pc:picChg>
        <pc:picChg chg="add del mod">
          <ac:chgData name="Tyler" userId="7f14b09a29815d3c" providerId="LiveId" clId="{D624E371-14C0-4170-BD82-6F0696318935}" dt="2021-06-04T18:29:38.619" v="13990" actId="478"/>
          <ac:picMkLst>
            <pc:docMk/>
            <pc:sldMk cId="2908023704" sldId="280"/>
            <ac:picMk id="17" creationId="{3705A647-4BAE-4DD3-806C-342AB9434840}"/>
          </ac:picMkLst>
        </pc:picChg>
        <pc:picChg chg="add del mod">
          <ac:chgData name="Tyler" userId="7f14b09a29815d3c" providerId="LiveId" clId="{D624E371-14C0-4170-BD82-6F0696318935}" dt="2021-06-04T18:29:34.161" v="13985" actId="478"/>
          <ac:picMkLst>
            <pc:docMk/>
            <pc:sldMk cId="2908023704" sldId="280"/>
            <ac:picMk id="18" creationId="{349AC789-B749-4404-A661-ED66AA73F745}"/>
          </ac:picMkLst>
        </pc:picChg>
        <pc:picChg chg="add del mod">
          <ac:chgData name="Tyler" userId="7f14b09a29815d3c" providerId="LiveId" clId="{D624E371-14C0-4170-BD82-6F0696318935}" dt="2021-06-04T18:29:36.304" v="13987" actId="478"/>
          <ac:picMkLst>
            <pc:docMk/>
            <pc:sldMk cId="2908023704" sldId="280"/>
            <ac:picMk id="19" creationId="{09A5858B-3DCF-402E-9539-837DA764EDE5}"/>
          </ac:picMkLst>
        </pc:picChg>
        <pc:picChg chg="add del mod">
          <ac:chgData name="Tyler" userId="7f14b09a29815d3c" providerId="LiveId" clId="{D624E371-14C0-4170-BD82-6F0696318935}" dt="2021-06-04T18:29:37.906" v="13989" actId="478"/>
          <ac:picMkLst>
            <pc:docMk/>
            <pc:sldMk cId="2908023704" sldId="280"/>
            <ac:picMk id="21" creationId="{21AC3FE3-526E-4D81-A878-5C298B12B3BA}"/>
          </ac:picMkLst>
        </pc:picChg>
        <pc:picChg chg="add del mod">
          <ac:chgData name="Tyler" userId="7f14b09a29815d3c" providerId="LiveId" clId="{D624E371-14C0-4170-BD82-6F0696318935}" dt="2021-06-04T18:29:37.104" v="13988" actId="478"/>
          <ac:picMkLst>
            <pc:docMk/>
            <pc:sldMk cId="2908023704" sldId="280"/>
            <ac:picMk id="22" creationId="{88A8D0F8-A7EC-4A59-83E1-93572CB97BA7}"/>
          </ac:picMkLst>
        </pc:picChg>
        <pc:picChg chg="add del mod">
          <ac:chgData name="Tyler" userId="7f14b09a29815d3c" providerId="LiveId" clId="{D624E371-14C0-4170-BD82-6F0696318935}" dt="2021-06-04T18:29:35.426" v="13986" actId="478"/>
          <ac:picMkLst>
            <pc:docMk/>
            <pc:sldMk cId="2908023704" sldId="280"/>
            <ac:picMk id="24" creationId="{222462AF-B94E-4A37-8805-4CC163714154}"/>
          </ac:picMkLst>
        </pc:picChg>
        <pc:picChg chg="add del mod">
          <ac:chgData name="Tyler" userId="7f14b09a29815d3c" providerId="LiveId" clId="{D624E371-14C0-4170-BD82-6F0696318935}" dt="2021-06-04T18:29:27.593" v="13984" actId="931"/>
          <ac:picMkLst>
            <pc:docMk/>
            <pc:sldMk cId="2908023704" sldId="280"/>
            <ac:picMk id="26" creationId="{AB71C3F0-F5D8-4E15-BEEB-870D02A6978D}"/>
          </ac:picMkLst>
        </pc:picChg>
        <pc:picChg chg="add del mod">
          <ac:chgData name="Tyler" userId="7f14b09a29815d3c" providerId="LiveId" clId="{D624E371-14C0-4170-BD82-6F0696318935}" dt="2021-06-04T18:29:26.386" v="13978" actId="931"/>
          <ac:picMkLst>
            <pc:docMk/>
            <pc:sldMk cId="2908023704" sldId="280"/>
            <ac:picMk id="28" creationId="{0FD3CDE0-6685-48B0-AB83-E0F9D119F02E}"/>
          </ac:picMkLst>
        </pc:picChg>
        <pc:picChg chg="add del mod">
          <ac:chgData name="Tyler" userId="7f14b09a29815d3c" providerId="LiveId" clId="{D624E371-14C0-4170-BD82-6F0696318935}" dt="2021-06-04T18:32:10.486" v="14007" actId="931"/>
          <ac:picMkLst>
            <pc:docMk/>
            <pc:sldMk cId="2908023704" sldId="280"/>
            <ac:picMk id="36" creationId="{E3E2ED60-84A7-4219-86CB-70C12F0C0121}"/>
          </ac:picMkLst>
        </pc:picChg>
        <pc:picChg chg="add del mod">
          <ac:chgData name="Tyler" userId="7f14b09a29815d3c" providerId="LiveId" clId="{D624E371-14C0-4170-BD82-6F0696318935}" dt="2021-06-05T05:37:01.785" v="16908" actId="478"/>
          <ac:picMkLst>
            <pc:docMk/>
            <pc:sldMk cId="2908023704" sldId="280"/>
            <ac:picMk id="38" creationId="{479A7EE1-F8E3-44F5-BAFE-08D935B84829}"/>
          </ac:picMkLst>
        </pc:picChg>
        <pc:picChg chg="add del mod">
          <ac:chgData name="Tyler" userId="7f14b09a29815d3c" providerId="LiveId" clId="{D624E371-14C0-4170-BD82-6F0696318935}" dt="2021-06-05T05:36:58.127" v="16906" actId="478"/>
          <ac:picMkLst>
            <pc:docMk/>
            <pc:sldMk cId="2908023704" sldId="280"/>
            <ac:picMk id="40" creationId="{AC1BAAA0-C16F-48B4-BAA8-3A056D5E4874}"/>
          </ac:picMkLst>
        </pc:picChg>
        <pc:picChg chg="add del mod">
          <ac:chgData name="Tyler" userId="7f14b09a29815d3c" providerId="LiveId" clId="{D624E371-14C0-4170-BD82-6F0696318935}" dt="2021-06-05T05:36:54.343" v="16904" actId="478"/>
          <ac:picMkLst>
            <pc:docMk/>
            <pc:sldMk cId="2908023704" sldId="280"/>
            <ac:picMk id="42" creationId="{BBA4B1FB-51F1-423C-AC07-7CD2EC1B9282}"/>
          </ac:picMkLst>
        </pc:picChg>
        <pc:picChg chg="add del mod">
          <ac:chgData name="Tyler" userId="7f14b09a29815d3c" providerId="LiveId" clId="{D624E371-14C0-4170-BD82-6F0696318935}" dt="2021-06-05T05:36:56.406" v="16905" actId="478"/>
          <ac:picMkLst>
            <pc:docMk/>
            <pc:sldMk cId="2908023704" sldId="280"/>
            <ac:picMk id="43" creationId="{302AAF01-4F14-4EC8-9F26-187AC835DE81}"/>
          </ac:picMkLst>
        </pc:picChg>
        <pc:picChg chg="add del mod">
          <ac:chgData name="Tyler" userId="7f14b09a29815d3c" providerId="LiveId" clId="{D624E371-14C0-4170-BD82-6F0696318935}" dt="2021-06-05T05:36:59.945" v="16907" actId="478"/>
          <ac:picMkLst>
            <pc:docMk/>
            <pc:sldMk cId="2908023704" sldId="280"/>
            <ac:picMk id="45" creationId="{6D9A2E6B-BBF9-415A-9FF4-F7E26A2488A7}"/>
          </ac:picMkLst>
        </pc:picChg>
        <pc:picChg chg="add del mod">
          <ac:chgData name="Tyler" userId="7f14b09a29815d3c" providerId="LiveId" clId="{D624E371-14C0-4170-BD82-6F0696318935}" dt="2021-06-05T05:36:49.548" v="16901" actId="931"/>
          <ac:picMkLst>
            <pc:docMk/>
            <pc:sldMk cId="2908023704" sldId="280"/>
            <ac:picMk id="49" creationId="{BB32D9CA-E5A5-4D2E-8894-CB11845C266D}"/>
          </ac:picMkLst>
        </pc:picChg>
        <pc:picChg chg="add mod">
          <ac:chgData name="Tyler" userId="7f14b09a29815d3c" providerId="LiveId" clId="{D624E371-14C0-4170-BD82-6F0696318935}" dt="2021-06-05T05:37:07.826" v="16909" actId="931"/>
          <ac:picMkLst>
            <pc:docMk/>
            <pc:sldMk cId="2908023704" sldId="280"/>
            <ac:picMk id="53" creationId="{79C7FA6C-7B65-4ECD-9A6A-0A1D5E24C422}"/>
          </ac:picMkLst>
        </pc:picChg>
      </pc:sldChg>
      <pc:sldChg chg="modSp mod modTransition modNotesTx">
        <pc:chgData name="Tyler" userId="7f14b09a29815d3c" providerId="LiveId" clId="{D624E371-14C0-4170-BD82-6F0696318935}" dt="2021-06-04T20:47:16.260" v="15039" actId="20577"/>
        <pc:sldMkLst>
          <pc:docMk/>
          <pc:sldMk cId="3507259872" sldId="281"/>
        </pc:sldMkLst>
        <pc:spChg chg="mod">
          <ac:chgData name="Tyler" userId="7f14b09a29815d3c" providerId="LiveId" clId="{D624E371-14C0-4170-BD82-6F0696318935}" dt="2021-05-27T01:53:06.638" v="5410" actId="20577"/>
          <ac:spMkLst>
            <pc:docMk/>
            <pc:sldMk cId="3507259872" sldId="281"/>
            <ac:spMk id="2" creationId="{00000000-0000-0000-0000-000000000000}"/>
          </ac:spMkLst>
        </pc:spChg>
        <pc:spChg chg="mod">
          <ac:chgData name="Tyler" userId="7f14b09a29815d3c" providerId="LiveId" clId="{D624E371-14C0-4170-BD82-6F0696318935}" dt="2021-06-04T18:56:53.806" v="14095" actId="20577"/>
          <ac:spMkLst>
            <pc:docMk/>
            <pc:sldMk cId="3507259872" sldId="281"/>
            <ac:spMk id="10" creationId="{00000000-0000-0000-0000-000000000000}"/>
          </ac:spMkLst>
        </pc:spChg>
        <pc:graphicFrameChg chg="mod">
          <ac:chgData name="Tyler" userId="7f14b09a29815d3c" providerId="LiveId" clId="{D624E371-14C0-4170-BD82-6F0696318935}" dt="2021-06-03T22:27:23.219" v="9597" actId="255"/>
          <ac:graphicFrameMkLst>
            <pc:docMk/>
            <pc:sldMk cId="3507259872" sldId="281"/>
            <ac:graphicFrameMk id="9" creationId="{00000000-0000-0000-0000-000000000000}"/>
          </ac:graphicFrameMkLst>
        </pc:graphicFrameChg>
      </pc:sldChg>
      <pc:sldChg chg="del">
        <pc:chgData name="Tyler" userId="7f14b09a29815d3c" providerId="LiveId" clId="{D624E371-14C0-4170-BD82-6F0696318935}" dt="2021-05-25T23:53:25.563" v="2396" actId="47"/>
        <pc:sldMkLst>
          <pc:docMk/>
          <pc:sldMk cId="4237772798" sldId="282"/>
        </pc:sldMkLst>
      </pc:sldChg>
      <pc:sldChg chg="addSp delSp modSp add del mod modNotesTx">
        <pc:chgData name="Tyler" userId="7f14b09a29815d3c" providerId="LiveId" clId="{D624E371-14C0-4170-BD82-6F0696318935}" dt="2021-05-26T02:02:12.547" v="3965" actId="47"/>
        <pc:sldMkLst>
          <pc:docMk/>
          <pc:sldMk cId="1195010410" sldId="283"/>
        </pc:sldMkLst>
        <pc:spChg chg="mod">
          <ac:chgData name="Tyler" userId="7f14b09a29815d3c" providerId="LiveId" clId="{D624E371-14C0-4170-BD82-6F0696318935}" dt="2021-05-26T00:35:51.686" v="3402" actId="20577"/>
          <ac:spMkLst>
            <pc:docMk/>
            <pc:sldMk cId="1195010410" sldId="283"/>
            <ac:spMk id="2" creationId="{00000000-0000-0000-0000-000000000000}"/>
          </ac:spMkLst>
        </pc:spChg>
        <pc:spChg chg="mod">
          <ac:chgData name="Tyler" userId="7f14b09a29815d3c" providerId="LiveId" clId="{D624E371-14C0-4170-BD82-6F0696318935}" dt="2021-05-25T23:01:12.524" v="338" actId="20577"/>
          <ac:spMkLst>
            <pc:docMk/>
            <pc:sldMk cId="1195010410" sldId="283"/>
            <ac:spMk id="3" creationId="{00000000-0000-0000-0000-000000000000}"/>
          </ac:spMkLst>
        </pc:spChg>
        <pc:picChg chg="add del mod">
          <ac:chgData name="Tyler" userId="7f14b09a29815d3c" providerId="LiveId" clId="{D624E371-14C0-4170-BD82-6F0696318935}" dt="2021-05-26T00:34:04.850" v="3337" actId="478"/>
          <ac:picMkLst>
            <pc:docMk/>
            <pc:sldMk cId="1195010410" sldId="283"/>
            <ac:picMk id="5" creationId="{EB12EB24-9503-48CB-9DD9-A8AB3C628EB6}"/>
          </ac:picMkLst>
        </pc:picChg>
      </pc:sldChg>
      <pc:sldChg chg="addSp delSp modSp add del mod modAnim modNotesTx">
        <pc:chgData name="Tyler" userId="7f14b09a29815d3c" providerId="LiveId" clId="{D624E371-14C0-4170-BD82-6F0696318935}" dt="2021-05-26T00:24:02.544" v="3285" actId="47"/>
        <pc:sldMkLst>
          <pc:docMk/>
          <pc:sldMk cId="2511850808" sldId="284"/>
        </pc:sldMkLst>
        <pc:spChg chg="mod">
          <ac:chgData name="Tyler" userId="7f14b09a29815d3c" providerId="LiveId" clId="{D624E371-14C0-4170-BD82-6F0696318935}" dt="2021-05-25T23:17:39.063" v="1756" actId="26606"/>
          <ac:spMkLst>
            <pc:docMk/>
            <pc:sldMk cId="2511850808" sldId="284"/>
            <ac:spMk id="13" creationId="{00000000-0000-0000-0000-000000000000}"/>
          </ac:spMkLst>
        </pc:spChg>
        <pc:spChg chg="del mod">
          <ac:chgData name="Tyler" userId="7f14b09a29815d3c" providerId="LiveId" clId="{D624E371-14C0-4170-BD82-6F0696318935}" dt="2021-05-25T23:17:30.055" v="1753" actId="931"/>
          <ac:spMkLst>
            <pc:docMk/>
            <pc:sldMk cId="2511850808" sldId="284"/>
            <ac:spMk id="14" creationId="{00000000-0000-0000-0000-000000000000}"/>
          </ac:spMkLst>
        </pc:spChg>
        <pc:picChg chg="add mod">
          <ac:chgData name="Tyler" userId="7f14b09a29815d3c" providerId="LiveId" clId="{D624E371-14C0-4170-BD82-6F0696318935}" dt="2021-05-25T23:18:11.002" v="1876" actId="962"/>
          <ac:picMkLst>
            <pc:docMk/>
            <pc:sldMk cId="2511850808" sldId="284"/>
            <ac:picMk id="3" creationId="{55C76974-4C42-4671-9640-C3B43A1BA500}"/>
          </ac:picMkLst>
        </pc:picChg>
        <pc:picChg chg="add mod">
          <ac:chgData name="Tyler" userId="7f14b09a29815d3c" providerId="LiveId" clId="{D624E371-14C0-4170-BD82-6F0696318935}" dt="2021-05-25T23:18:53.372" v="1882" actId="207"/>
          <ac:picMkLst>
            <pc:docMk/>
            <pc:sldMk cId="2511850808" sldId="284"/>
            <ac:picMk id="5" creationId="{AA1D590B-3C23-464E-B7CF-AA5CE82EFEFE}"/>
          </ac:picMkLst>
        </pc:picChg>
      </pc:sldChg>
      <pc:sldChg chg="addSp delSp modSp add del mod modClrScheme chgLayout modNotesTx">
        <pc:chgData name="Tyler" userId="7f14b09a29815d3c" providerId="LiveId" clId="{D624E371-14C0-4170-BD82-6F0696318935}" dt="2021-05-27T22:50:51.942" v="6664" actId="2696"/>
        <pc:sldMkLst>
          <pc:docMk/>
          <pc:sldMk cId="1052743283" sldId="285"/>
        </pc:sldMkLst>
        <pc:spChg chg="mod">
          <ac:chgData name="Tyler" userId="7f14b09a29815d3c" providerId="LiveId" clId="{D624E371-14C0-4170-BD82-6F0696318935}" dt="2021-05-27T21:22:23.620" v="5798" actId="20577"/>
          <ac:spMkLst>
            <pc:docMk/>
            <pc:sldMk cId="1052743283" sldId="285"/>
            <ac:spMk id="13" creationId="{00000000-0000-0000-0000-000000000000}"/>
          </ac:spMkLst>
        </pc:spChg>
        <pc:spChg chg="del mod ord">
          <ac:chgData name="Tyler" userId="7f14b09a29815d3c" providerId="LiveId" clId="{D624E371-14C0-4170-BD82-6F0696318935}" dt="2021-05-27T21:23:35.506" v="5803" actId="21"/>
          <ac:spMkLst>
            <pc:docMk/>
            <pc:sldMk cId="1052743283" sldId="285"/>
            <ac:spMk id="14" creationId="{00000000-0000-0000-0000-000000000000}"/>
          </ac:spMkLst>
        </pc:spChg>
        <pc:picChg chg="add del mod">
          <ac:chgData name="Tyler" userId="7f14b09a29815d3c" providerId="LiveId" clId="{D624E371-14C0-4170-BD82-6F0696318935}" dt="2021-05-27T21:22:06.576" v="5791" actId="478"/>
          <ac:picMkLst>
            <pc:docMk/>
            <pc:sldMk cId="1052743283" sldId="285"/>
            <ac:picMk id="3" creationId="{FF759E08-D86D-4E49-AC17-25A34DE994AA}"/>
          </ac:picMkLst>
        </pc:picChg>
        <pc:picChg chg="add del mod">
          <ac:chgData name="Tyler" userId="7f14b09a29815d3c" providerId="LiveId" clId="{D624E371-14C0-4170-BD82-6F0696318935}" dt="2021-05-27T21:24:13.160" v="5820" actId="931"/>
          <ac:picMkLst>
            <pc:docMk/>
            <pc:sldMk cId="1052743283" sldId="285"/>
            <ac:picMk id="4" creationId="{EC06FC6B-905C-418C-B5FB-FC6E535781B8}"/>
          </ac:picMkLst>
        </pc:picChg>
        <pc:picChg chg="add del mod">
          <ac:chgData name="Tyler" userId="7f14b09a29815d3c" providerId="LiveId" clId="{D624E371-14C0-4170-BD82-6F0696318935}" dt="2021-05-27T21:24:13.160" v="5820" actId="931"/>
          <ac:picMkLst>
            <pc:docMk/>
            <pc:sldMk cId="1052743283" sldId="285"/>
            <ac:picMk id="6" creationId="{ACA95743-8FD0-421F-9BED-79A0B5B21B0A}"/>
          </ac:picMkLst>
        </pc:picChg>
        <pc:picChg chg="add del mod">
          <ac:chgData name="Tyler" userId="7f14b09a29815d3c" providerId="LiveId" clId="{D624E371-14C0-4170-BD82-6F0696318935}" dt="2021-05-27T21:24:13.160" v="5820" actId="931"/>
          <ac:picMkLst>
            <pc:docMk/>
            <pc:sldMk cId="1052743283" sldId="285"/>
            <ac:picMk id="8" creationId="{06C07F12-01B6-4E42-8885-4C0A4ABD6B56}"/>
          </ac:picMkLst>
        </pc:picChg>
        <pc:picChg chg="add del mod">
          <ac:chgData name="Tyler" userId="7f14b09a29815d3c" providerId="LiveId" clId="{D624E371-14C0-4170-BD82-6F0696318935}" dt="2021-05-27T21:24:13.160" v="5820" actId="931"/>
          <ac:picMkLst>
            <pc:docMk/>
            <pc:sldMk cId="1052743283" sldId="285"/>
            <ac:picMk id="10" creationId="{2D81A57F-ED5B-4180-874C-7400B5252850}"/>
          </ac:picMkLst>
        </pc:picChg>
        <pc:picChg chg="add mod">
          <ac:chgData name="Tyler" userId="7f14b09a29815d3c" providerId="LiveId" clId="{D624E371-14C0-4170-BD82-6F0696318935}" dt="2021-05-27T21:27:47.775" v="5893" actId="14100"/>
          <ac:picMkLst>
            <pc:docMk/>
            <pc:sldMk cId="1052743283" sldId="285"/>
            <ac:picMk id="12" creationId="{21167DA4-C48E-40A2-A675-FF9F5BD27866}"/>
          </ac:picMkLst>
        </pc:picChg>
        <pc:picChg chg="add mod">
          <ac:chgData name="Tyler" userId="7f14b09a29815d3c" providerId="LiveId" clId="{D624E371-14C0-4170-BD82-6F0696318935}" dt="2021-05-27T21:27:16.998" v="5888" actId="1076"/>
          <ac:picMkLst>
            <pc:docMk/>
            <pc:sldMk cId="1052743283" sldId="285"/>
            <ac:picMk id="16" creationId="{30D202E2-31CF-439D-A14C-0826A5F9F32B}"/>
          </ac:picMkLst>
        </pc:picChg>
        <pc:picChg chg="add mod">
          <ac:chgData name="Tyler" userId="7f14b09a29815d3c" providerId="LiveId" clId="{D624E371-14C0-4170-BD82-6F0696318935}" dt="2021-05-27T21:27:11.566" v="5887" actId="1076"/>
          <ac:picMkLst>
            <pc:docMk/>
            <pc:sldMk cId="1052743283" sldId="285"/>
            <ac:picMk id="18" creationId="{462300A3-1F8F-4A27-8B41-FA8370D8DBE9}"/>
          </ac:picMkLst>
        </pc:picChg>
        <pc:picChg chg="add mod">
          <ac:chgData name="Tyler" userId="7f14b09a29815d3c" providerId="LiveId" clId="{D624E371-14C0-4170-BD82-6F0696318935}" dt="2021-05-27T21:27:21.962" v="5889" actId="1076"/>
          <ac:picMkLst>
            <pc:docMk/>
            <pc:sldMk cId="1052743283" sldId="285"/>
            <ac:picMk id="20" creationId="{8490DB44-63B4-449B-B7B3-5C588F3681FB}"/>
          </ac:picMkLst>
        </pc:picChg>
        <pc:picChg chg="add mod">
          <ac:chgData name="Tyler" userId="7f14b09a29815d3c" providerId="LiveId" clId="{D624E371-14C0-4170-BD82-6F0696318935}" dt="2021-05-27T21:28:36.706" v="5902" actId="14100"/>
          <ac:picMkLst>
            <pc:docMk/>
            <pc:sldMk cId="1052743283" sldId="285"/>
            <ac:picMk id="22" creationId="{DADEAFA0-F9E8-4461-995B-A6FAFBED4D85}"/>
          </ac:picMkLst>
        </pc:picChg>
        <pc:picChg chg="add mod">
          <ac:chgData name="Tyler" userId="7f14b09a29815d3c" providerId="LiveId" clId="{D624E371-14C0-4170-BD82-6F0696318935}" dt="2021-05-27T21:28:09.814" v="5897" actId="14100"/>
          <ac:picMkLst>
            <pc:docMk/>
            <pc:sldMk cId="1052743283" sldId="285"/>
            <ac:picMk id="23" creationId="{05A9BFD3-00C4-473E-ABFE-921DC153FBDC}"/>
          </ac:picMkLst>
        </pc:picChg>
        <pc:picChg chg="add mod">
          <ac:chgData name="Tyler" userId="7f14b09a29815d3c" providerId="LiveId" clId="{D624E371-14C0-4170-BD82-6F0696318935}" dt="2021-05-27T21:28:26.858" v="5900" actId="14100"/>
          <ac:picMkLst>
            <pc:docMk/>
            <pc:sldMk cId="1052743283" sldId="285"/>
            <ac:picMk id="24" creationId="{A501986B-F1FE-424A-8672-6E0D8E73E95B}"/>
          </ac:picMkLst>
        </pc:picChg>
      </pc:sldChg>
      <pc:sldChg chg="addSp delSp modSp add del mod ord modClrScheme modAnim chgLayout">
        <pc:chgData name="Tyler" userId="7f14b09a29815d3c" providerId="LiveId" clId="{D624E371-14C0-4170-BD82-6F0696318935}" dt="2021-05-27T00:53:48.211" v="4634" actId="2696"/>
        <pc:sldMkLst>
          <pc:docMk/>
          <pc:sldMk cId="1709543317" sldId="286"/>
        </pc:sldMkLst>
        <pc:spChg chg="mod">
          <ac:chgData name="Tyler" userId="7f14b09a29815d3c" providerId="LiveId" clId="{D624E371-14C0-4170-BD82-6F0696318935}" dt="2021-05-26T02:03:17.828" v="3993" actId="26606"/>
          <ac:spMkLst>
            <pc:docMk/>
            <pc:sldMk cId="1709543317" sldId="286"/>
            <ac:spMk id="13" creationId="{00000000-0000-0000-0000-000000000000}"/>
          </ac:spMkLst>
        </pc:spChg>
        <pc:spChg chg="del mod">
          <ac:chgData name="Tyler" userId="7f14b09a29815d3c" providerId="LiveId" clId="{D624E371-14C0-4170-BD82-6F0696318935}" dt="2021-05-26T02:02:51.623" v="3973" actId="21"/>
          <ac:spMkLst>
            <pc:docMk/>
            <pc:sldMk cId="1709543317" sldId="286"/>
            <ac:spMk id="14" creationId="{00000000-0000-0000-0000-000000000000}"/>
          </ac:spMkLst>
        </pc:spChg>
        <pc:picChg chg="del">
          <ac:chgData name="Tyler" userId="7f14b09a29815d3c" providerId="LiveId" clId="{D624E371-14C0-4170-BD82-6F0696318935}" dt="2021-05-26T02:02:54.826" v="3974" actId="478"/>
          <ac:picMkLst>
            <pc:docMk/>
            <pc:sldMk cId="1709543317" sldId="286"/>
            <ac:picMk id="3" creationId="{FF759E08-D86D-4E49-AC17-25A34DE994AA}"/>
          </ac:picMkLst>
        </pc:picChg>
        <pc:picChg chg="add mod">
          <ac:chgData name="Tyler" userId="7f14b09a29815d3c" providerId="LiveId" clId="{D624E371-14C0-4170-BD82-6F0696318935}" dt="2021-05-26T02:03:38.586" v="4093" actId="962"/>
          <ac:picMkLst>
            <pc:docMk/>
            <pc:sldMk cId="1709543317" sldId="286"/>
            <ac:picMk id="4" creationId="{5CA3EE79-CBF9-457A-98F3-F940CC4697AB}"/>
          </ac:picMkLst>
        </pc:picChg>
        <pc:picChg chg="add mod">
          <ac:chgData name="Tyler" userId="7f14b09a29815d3c" providerId="LiveId" clId="{D624E371-14C0-4170-BD82-6F0696318935}" dt="2021-05-26T02:04:16.192" v="4101" actId="207"/>
          <ac:picMkLst>
            <pc:docMk/>
            <pc:sldMk cId="1709543317" sldId="286"/>
            <ac:picMk id="6" creationId="{4B002870-6048-45AE-A87A-E5F3CBBBF837}"/>
          </ac:picMkLst>
        </pc:picChg>
      </pc:sldChg>
      <pc:sldChg chg="addSp delSp modSp new mod modTransition modNotesTx">
        <pc:chgData name="Tyler" userId="7f14b09a29815d3c" providerId="LiveId" clId="{D624E371-14C0-4170-BD82-6F0696318935}" dt="2021-06-05T05:25:49.752" v="16831" actId="14100"/>
        <pc:sldMkLst>
          <pc:docMk/>
          <pc:sldMk cId="4246635602" sldId="286"/>
        </pc:sldMkLst>
        <pc:spChg chg="mod">
          <ac:chgData name="Tyler" userId="7f14b09a29815d3c" providerId="LiveId" clId="{D624E371-14C0-4170-BD82-6F0696318935}" dt="2021-05-27T22:58:28.454" v="6781" actId="20577"/>
          <ac:spMkLst>
            <pc:docMk/>
            <pc:sldMk cId="4246635602" sldId="286"/>
            <ac:spMk id="2" creationId="{733D8528-50EF-4AC1-B5DD-76EA38EB5570}"/>
          </ac:spMkLst>
        </pc:spChg>
        <pc:spChg chg="del mod">
          <ac:chgData name="Tyler" userId="7f14b09a29815d3c" providerId="LiveId" clId="{D624E371-14C0-4170-BD82-6F0696318935}" dt="2021-05-27T21:14:22.092" v="5747" actId="931"/>
          <ac:spMkLst>
            <pc:docMk/>
            <pc:sldMk cId="4246635602" sldId="286"/>
            <ac:spMk id="3" creationId="{EACBA7EB-BA4E-48BC-BBAA-0AFE1607C9AE}"/>
          </ac:spMkLst>
        </pc:spChg>
        <pc:spChg chg="add del mod">
          <ac:chgData name="Tyler" userId="7f14b09a29815d3c" providerId="LiveId" clId="{D624E371-14C0-4170-BD82-6F0696318935}" dt="2021-06-05T05:20:01.487" v="16572" actId="931"/>
          <ac:spMkLst>
            <pc:docMk/>
            <pc:sldMk cId="4246635602" sldId="286"/>
            <ac:spMk id="4" creationId="{37BCFC57-2725-4029-BCF5-195616108BDB}"/>
          </ac:spMkLst>
        </pc:spChg>
        <pc:spChg chg="del mod">
          <ac:chgData name="Tyler" userId="7f14b09a29815d3c" providerId="LiveId" clId="{D624E371-14C0-4170-BD82-6F0696318935}" dt="2021-05-27T22:14:54.632" v="5971" actId="931"/>
          <ac:spMkLst>
            <pc:docMk/>
            <pc:sldMk cId="4246635602" sldId="286"/>
            <ac:spMk id="4" creationId="{F39B1460-0A7C-4319-8163-1D9B242E9029}"/>
          </ac:spMkLst>
        </pc:spChg>
        <pc:spChg chg="add mod">
          <ac:chgData name="Tyler" userId="7f14b09a29815d3c" providerId="LiveId" clId="{D624E371-14C0-4170-BD82-6F0696318935}" dt="2021-06-05T05:24:10.360" v="16806" actId="1076"/>
          <ac:spMkLst>
            <pc:docMk/>
            <pc:sldMk cId="4246635602" sldId="286"/>
            <ac:spMk id="7" creationId="{526A90C1-CC97-4C68-A994-6E5D92CB4025}"/>
          </ac:spMkLst>
        </pc:spChg>
        <pc:spChg chg="add mod">
          <ac:chgData name="Tyler" userId="7f14b09a29815d3c" providerId="LiveId" clId="{D624E371-14C0-4170-BD82-6F0696318935}" dt="2021-06-03T22:23:22.547" v="9563" actId="1076"/>
          <ac:spMkLst>
            <pc:docMk/>
            <pc:sldMk cId="4246635602" sldId="286"/>
            <ac:spMk id="20" creationId="{566F3926-80D9-4DDD-A3D9-62601278125E}"/>
          </ac:spMkLst>
        </pc:spChg>
        <pc:spChg chg="add del mod">
          <ac:chgData name="Tyler" userId="7f14b09a29815d3c" providerId="LiveId" clId="{D624E371-14C0-4170-BD82-6F0696318935}" dt="2021-06-05T05:19:43.635" v="16571"/>
          <ac:spMkLst>
            <pc:docMk/>
            <pc:sldMk cId="4246635602" sldId="286"/>
            <ac:spMk id="21" creationId="{C5516EE6-6EB4-4996-989E-FB1004E2EE6C}"/>
          </ac:spMkLst>
        </pc:spChg>
        <pc:spChg chg="add del mod">
          <ac:chgData name="Tyler" userId="7f14b09a29815d3c" providerId="LiveId" clId="{D624E371-14C0-4170-BD82-6F0696318935}" dt="2021-06-01T21:39:19.884" v="8028" actId="931"/>
          <ac:spMkLst>
            <pc:docMk/>
            <pc:sldMk cId="4246635602" sldId="286"/>
            <ac:spMk id="23" creationId="{92BF1C5C-6FC4-4A91-BC5C-D8215D97F384}"/>
          </ac:spMkLst>
        </pc:spChg>
        <pc:picChg chg="add del mod">
          <ac:chgData name="Tyler" userId="7f14b09a29815d3c" providerId="LiveId" clId="{D624E371-14C0-4170-BD82-6F0696318935}" dt="2021-06-01T21:39:13.290" v="8027" actId="478"/>
          <ac:picMkLst>
            <pc:docMk/>
            <pc:sldMk cId="4246635602" sldId="286"/>
            <ac:picMk id="6" creationId="{1BCB18D1-5D8A-44F8-AADB-B49837C5903C}"/>
          </ac:picMkLst>
        </pc:picChg>
        <pc:picChg chg="add mod">
          <ac:chgData name="Tyler" userId="7f14b09a29815d3c" providerId="LiveId" clId="{D624E371-14C0-4170-BD82-6F0696318935}" dt="2021-06-05T05:20:02.671" v="16574" actId="962"/>
          <ac:picMkLst>
            <pc:docMk/>
            <pc:sldMk cId="4246635602" sldId="286"/>
            <ac:picMk id="6" creationId="{E418546F-8B89-4A8E-8B6E-F772712EBF87}"/>
          </ac:picMkLst>
        </pc:picChg>
        <pc:picChg chg="add mod">
          <ac:chgData name="Tyler" userId="7f14b09a29815d3c" providerId="LiveId" clId="{D624E371-14C0-4170-BD82-6F0696318935}" dt="2021-06-03T23:15:17.277" v="11179" actId="1076"/>
          <ac:picMkLst>
            <pc:docMk/>
            <pc:sldMk cId="4246635602" sldId="286"/>
            <ac:picMk id="8" creationId="{43EECE12-A9CD-482F-9CAA-0BC99AE3F8DC}"/>
          </ac:picMkLst>
        </pc:picChg>
        <pc:picChg chg="add mod">
          <ac:chgData name="Tyler" userId="7f14b09a29815d3c" providerId="LiveId" clId="{D624E371-14C0-4170-BD82-6F0696318935}" dt="2021-06-03T22:23:15.163" v="9562" actId="1076"/>
          <ac:picMkLst>
            <pc:docMk/>
            <pc:sldMk cId="4246635602" sldId="286"/>
            <ac:picMk id="10" creationId="{D5A39D8C-6381-4A27-BF1A-D7A38DF6B61C}"/>
          </ac:picMkLst>
        </pc:picChg>
        <pc:picChg chg="add mod">
          <ac:chgData name="Tyler" userId="7f14b09a29815d3c" providerId="LiveId" clId="{D624E371-14C0-4170-BD82-6F0696318935}" dt="2021-06-05T05:25:49.752" v="16831" actId="14100"/>
          <ac:picMkLst>
            <pc:docMk/>
            <pc:sldMk cId="4246635602" sldId="286"/>
            <ac:picMk id="11" creationId="{350032D2-B88B-4C02-95BC-100E1C1802D2}"/>
          </ac:picMkLst>
        </pc:picChg>
        <pc:picChg chg="add del mod">
          <ac:chgData name="Tyler" userId="7f14b09a29815d3c" providerId="LiveId" clId="{D624E371-14C0-4170-BD82-6F0696318935}" dt="2021-05-27T22:16:22.263" v="5985" actId="931"/>
          <ac:picMkLst>
            <pc:docMk/>
            <pc:sldMk cId="4246635602" sldId="286"/>
            <ac:picMk id="12" creationId="{103E9CD5-BE09-4438-A0D3-09349D958BD2}"/>
          </ac:picMkLst>
        </pc:picChg>
        <pc:picChg chg="add mod">
          <ac:chgData name="Tyler" userId="7f14b09a29815d3c" providerId="LiveId" clId="{D624E371-14C0-4170-BD82-6F0696318935}" dt="2021-06-03T22:23:13.454" v="9561" actId="1076"/>
          <ac:picMkLst>
            <pc:docMk/>
            <pc:sldMk cId="4246635602" sldId="286"/>
            <ac:picMk id="13" creationId="{AFF33894-5D3B-4BE0-9327-8583CBC8065B}"/>
          </ac:picMkLst>
        </pc:picChg>
        <pc:picChg chg="add mod">
          <ac:chgData name="Tyler" userId="7f14b09a29815d3c" providerId="LiveId" clId="{D624E371-14C0-4170-BD82-6F0696318935}" dt="2021-06-03T22:23:11.078" v="9560" actId="1076"/>
          <ac:picMkLst>
            <pc:docMk/>
            <pc:sldMk cId="4246635602" sldId="286"/>
            <ac:picMk id="14" creationId="{51A97F65-8F43-4F3C-922F-8794BCF57463}"/>
          </ac:picMkLst>
        </pc:picChg>
        <pc:picChg chg="add mod">
          <ac:chgData name="Tyler" userId="7f14b09a29815d3c" providerId="LiveId" clId="{D624E371-14C0-4170-BD82-6F0696318935}" dt="2021-06-03T22:23:09.350" v="9559" actId="1076"/>
          <ac:picMkLst>
            <pc:docMk/>
            <pc:sldMk cId="4246635602" sldId="286"/>
            <ac:picMk id="15" creationId="{217F2D54-4B89-4574-9882-D42DF35B393B}"/>
          </ac:picMkLst>
        </pc:picChg>
        <pc:picChg chg="add mod">
          <ac:chgData name="Tyler" userId="7f14b09a29815d3c" providerId="LiveId" clId="{D624E371-14C0-4170-BD82-6F0696318935}" dt="2021-06-03T22:23:07.339" v="9558" actId="1076"/>
          <ac:picMkLst>
            <pc:docMk/>
            <pc:sldMk cId="4246635602" sldId="286"/>
            <ac:picMk id="16" creationId="{50AB306B-E01D-4F76-B8E8-49437A436065}"/>
          </ac:picMkLst>
        </pc:picChg>
        <pc:picChg chg="add mod">
          <ac:chgData name="Tyler" userId="7f14b09a29815d3c" providerId="LiveId" clId="{D624E371-14C0-4170-BD82-6F0696318935}" dt="2021-06-03T22:23:04.798" v="9557" actId="1076"/>
          <ac:picMkLst>
            <pc:docMk/>
            <pc:sldMk cId="4246635602" sldId="286"/>
            <ac:picMk id="17" creationId="{55977B1D-D697-430B-AFF1-4365229349B7}"/>
          </ac:picMkLst>
        </pc:picChg>
        <pc:picChg chg="add mod">
          <ac:chgData name="Tyler" userId="7f14b09a29815d3c" providerId="LiveId" clId="{D624E371-14C0-4170-BD82-6F0696318935}" dt="2021-06-03T22:23:03.246" v="9556" actId="1076"/>
          <ac:picMkLst>
            <pc:docMk/>
            <pc:sldMk cId="4246635602" sldId="286"/>
            <ac:picMk id="18" creationId="{91B97B79-3584-4FBE-BD19-C559BFCFA08F}"/>
          </ac:picMkLst>
        </pc:picChg>
        <pc:picChg chg="add del mod">
          <ac:chgData name="Tyler" userId="7f14b09a29815d3c" providerId="LiveId" clId="{D624E371-14C0-4170-BD82-6F0696318935}" dt="2021-05-27T22:17:12.955" v="6001"/>
          <ac:picMkLst>
            <pc:docMk/>
            <pc:sldMk cId="4246635602" sldId="286"/>
            <ac:picMk id="19" creationId="{FB2195EC-CFDF-4C9C-8D18-E55BAC083C63}"/>
          </ac:picMkLst>
        </pc:picChg>
        <pc:picChg chg="add del mod">
          <ac:chgData name="Tyler" userId="7f14b09a29815d3c" providerId="LiveId" clId="{D624E371-14C0-4170-BD82-6F0696318935}" dt="2021-06-05T05:19:43.634" v="16569" actId="478"/>
          <ac:picMkLst>
            <pc:docMk/>
            <pc:sldMk cId="4246635602" sldId="286"/>
            <ac:picMk id="25" creationId="{EBD1B526-0828-464A-8163-AEB856CE267A}"/>
          </ac:picMkLst>
        </pc:picChg>
      </pc:sldChg>
      <pc:sldChg chg="modSp add mod ord modTransition modNotesTx">
        <pc:chgData name="Tyler" userId="7f14b09a29815d3c" providerId="LiveId" clId="{D624E371-14C0-4170-BD82-6F0696318935}" dt="2021-06-04T00:49:03.616" v="13095"/>
        <pc:sldMkLst>
          <pc:docMk/>
          <pc:sldMk cId="859625612" sldId="287"/>
        </pc:sldMkLst>
        <pc:spChg chg="mod">
          <ac:chgData name="Tyler" userId="7f14b09a29815d3c" providerId="LiveId" clId="{D624E371-14C0-4170-BD82-6F0696318935}" dt="2021-06-02T23:46:06.946" v="9003" actId="20577"/>
          <ac:spMkLst>
            <pc:docMk/>
            <pc:sldMk cId="859625612" sldId="287"/>
            <ac:spMk id="13" creationId="{00000000-0000-0000-0000-000000000000}"/>
          </ac:spMkLst>
        </pc:spChg>
        <pc:spChg chg="mod">
          <ac:chgData name="Tyler" userId="7f14b09a29815d3c" providerId="LiveId" clId="{D624E371-14C0-4170-BD82-6F0696318935}" dt="2021-06-04T00:29:54.827" v="13089" actId="20577"/>
          <ac:spMkLst>
            <pc:docMk/>
            <pc:sldMk cId="859625612" sldId="287"/>
            <ac:spMk id="14" creationId="{00000000-0000-0000-0000-000000000000}"/>
          </ac:spMkLst>
        </pc:spChg>
      </pc:sldChg>
      <pc:sldChg chg="addSp delSp modSp add mod ord modTransition modClrScheme chgLayout modNotesTx">
        <pc:chgData name="Tyler" userId="7f14b09a29815d3c" providerId="LiveId" clId="{D624E371-14C0-4170-BD82-6F0696318935}" dt="2021-06-05T05:19:32.100" v="16567" actId="20577"/>
        <pc:sldMkLst>
          <pc:docMk/>
          <pc:sldMk cId="2326971229" sldId="288"/>
        </pc:sldMkLst>
        <pc:spChg chg="mod">
          <ac:chgData name="Tyler" userId="7f14b09a29815d3c" providerId="LiveId" clId="{D624E371-14C0-4170-BD82-6F0696318935}" dt="2021-06-05T05:19:07.610" v="16566" actId="26606"/>
          <ac:spMkLst>
            <pc:docMk/>
            <pc:sldMk cId="2326971229" sldId="288"/>
            <ac:spMk id="2" creationId="{00000000-0000-0000-0000-000000000000}"/>
          </ac:spMkLst>
        </pc:spChg>
        <pc:spChg chg="add mod">
          <ac:chgData name="Tyler" userId="7f14b09a29815d3c" providerId="LiveId" clId="{D624E371-14C0-4170-BD82-6F0696318935}" dt="2021-06-05T05:19:07.610" v="16566" actId="26606"/>
          <ac:spMkLst>
            <pc:docMk/>
            <pc:sldMk cId="2326971229" sldId="288"/>
            <ac:spMk id="4" creationId="{F63047A5-8764-45EA-886B-B58234ABDACC}"/>
          </ac:spMkLst>
        </pc:spChg>
        <pc:spChg chg="add del mod">
          <ac:chgData name="Tyler" userId="7f14b09a29815d3c" providerId="LiveId" clId="{D624E371-14C0-4170-BD82-6F0696318935}" dt="2021-06-05T05:19:07.610" v="16566" actId="26606"/>
          <ac:spMkLst>
            <pc:docMk/>
            <pc:sldMk cId="2326971229" sldId="288"/>
            <ac:spMk id="5" creationId="{1C54C364-FF08-4237-A898-DF292F5B5DA5}"/>
          </ac:spMkLst>
        </pc:spChg>
        <pc:spChg chg="del">
          <ac:chgData name="Tyler" userId="7f14b09a29815d3c" providerId="LiveId" clId="{D624E371-14C0-4170-BD82-6F0696318935}" dt="2021-05-27T22:39:04.522" v="6296" actId="478"/>
          <ac:spMkLst>
            <pc:docMk/>
            <pc:sldMk cId="2326971229" sldId="288"/>
            <ac:spMk id="7" creationId="{7D590922-E31D-4682-AF6F-DCC9208994FB}"/>
          </ac:spMkLst>
        </pc:spChg>
        <pc:spChg chg="add del mod">
          <ac:chgData name="Tyler" userId="7f14b09a29815d3c" providerId="LiveId" clId="{D624E371-14C0-4170-BD82-6F0696318935}" dt="2021-05-27T22:39:29.575" v="6301" actId="478"/>
          <ac:spMkLst>
            <pc:docMk/>
            <pc:sldMk cId="2326971229" sldId="288"/>
            <ac:spMk id="8" creationId="{66EA77EA-EFC6-4CF9-B266-E6F93A727CE7}"/>
          </ac:spMkLst>
        </pc:spChg>
        <pc:spChg chg="add del mod">
          <ac:chgData name="Tyler" userId="7f14b09a29815d3c" providerId="LiveId" clId="{D624E371-14C0-4170-BD82-6F0696318935}" dt="2021-05-27T22:44:15.422" v="6319" actId="931"/>
          <ac:spMkLst>
            <pc:docMk/>
            <pc:sldMk cId="2326971229" sldId="288"/>
            <ac:spMk id="10" creationId="{5FA8BEFF-B3B6-4D09-A2A7-A89E65E0D312}"/>
          </ac:spMkLst>
        </pc:spChg>
        <pc:spChg chg="add del mod">
          <ac:chgData name="Tyler" userId="7f14b09a29815d3c" providerId="LiveId" clId="{D624E371-14C0-4170-BD82-6F0696318935}" dt="2021-05-27T22:39:50.809" v="6304" actId="478"/>
          <ac:spMkLst>
            <pc:docMk/>
            <pc:sldMk cId="2326971229" sldId="288"/>
            <ac:spMk id="11" creationId="{00000000-0000-0000-0000-000000000000}"/>
          </ac:spMkLst>
        </pc:spChg>
        <pc:spChg chg="add del mod">
          <ac:chgData name="Tyler" userId="7f14b09a29815d3c" providerId="LiveId" clId="{D624E371-14C0-4170-BD82-6F0696318935}" dt="2021-05-27T22:44:40.112" v="6323" actId="478"/>
          <ac:spMkLst>
            <pc:docMk/>
            <pc:sldMk cId="2326971229" sldId="288"/>
            <ac:spMk id="18" creationId="{42F48F45-21E2-491F-9C88-4A9541AB60CB}"/>
          </ac:spMkLst>
        </pc:spChg>
        <pc:spChg chg="add del mod">
          <ac:chgData name="Tyler" userId="7f14b09a29815d3c" providerId="LiveId" clId="{D624E371-14C0-4170-BD82-6F0696318935}" dt="2021-06-05T05:19:07.610" v="16566" actId="26606"/>
          <ac:spMkLst>
            <pc:docMk/>
            <pc:sldMk cId="2326971229" sldId="288"/>
            <ac:spMk id="20" creationId="{76CA2B51-4314-4FA7-ADB3-CC1A934BB356}"/>
          </ac:spMkLst>
        </pc:spChg>
        <pc:picChg chg="add del">
          <ac:chgData name="Tyler" userId="7f14b09a29815d3c" providerId="LiveId" clId="{D624E371-14C0-4170-BD82-6F0696318935}" dt="2021-05-27T22:39:59.264" v="6306" actId="478"/>
          <ac:picMkLst>
            <pc:docMk/>
            <pc:sldMk cId="2326971229" sldId="288"/>
            <ac:picMk id="5" creationId="{BCA543A8-C2B8-4D37-ACF2-400E9F32C6B6}"/>
          </ac:picMkLst>
        </pc:picChg>
        <pc:picChg chg="add del mod">
          <ac:chgData name="Tyler" userId="7f14b09a29815d3c" providerId="LiveId" clId="{D624E371-14C0-4170-BD82-6F0696318935}" dt="2021-06-05T05:18:47.531" v="16563" actId="478"/>
          <ac:picMkLst>
            <pc:docMk/>
            <pc:sldMk cId="2326971229" sldId="288"/>
            <ac:picMk id="13" creationId="{DBAB0A52-ED7A-429E-AFBA-81803DB6EE14}"/>
          </ac:picMkLst>
        </pc:picChg>
      </pc:sldChg>
      <pc:sldChg chg="addSp delSp modSp add mod modTransition modClrScheme chgLayout modNotesTx">
        <pc:chgData name="Tyler" userId="7f14b09a29815d3c" providerId="LiveId" clId="{D624E371-14C0-4170-BD82-6F0696318935}" dt="2021-06-04T20:58:41.553" v="15688" actId="20577"/>
        <pc:sldMkLst>
          <pc:docMk/>
          <pc:sldMk cId="2476438013" sldId="289"/>
        </pc:sldMkLst>
        <pc:spChg chg="mod">
          <ac:chgData name="Tyler" userId="7f14b09a29815d3c" providerId="LiveId" clId="{D624E371-14C0-4170-BD82-6F0696318935}" dt="2021-06-02T00:13:28.804" v="8972" actId="26606"/>
          <ac:spMkLst>
            <pc:docMk/>
            <pc:sldMk cId="2476438013" sldId="289"/>
            <ac:spMk id="2" creationId="{00000000-0000-0000-0000-000000000000}"/>
          </ac:spMkLst>
        </pc:spChg>
        <pc:spChg chg="del mod">
          <ac:chgData name="Tyler" userId="7f14b09a29815d3c" providerId="LiveId" clId="{D624E371-14C0-4170-BD82-6F0696318935}" dt="2021-06-02T00:13:17.265" v="8970" actId="26606"/>
          <ac:spMkLst>
            <pc:docMk/>
            <pc:sldMk cId="2476438013" sldId="289"/>
            <ac:spMk id="7" creationId="{7D590922-E31D-4682-AF6F-DCC9208994FB}"/>
          </ac:spMkLst>
        </pc:spChg>
        <pc:spChg chg="del mod">
          <ac:chgData name="Tyler" userId="7f14b09a29815d3c" providerId="LiveId" clId="{D624E371-14C0-4170-BD82-6F0696318935}" dt="2021-06-02T00:13:28.804" v="8972" actId="26606"/>
          <ac:spMkLst>
            <pc:docMk/>
            <pc:sldMk cId="2476438013" sldId="289"/>
            <ac:spMk id="11" creationId="{00000000-0000-0000-0000-000000000000}"/>
          </ac:spMkLst>
        </pc:spChg>
        <pc:spChg chg="add del mod">
          <ac:chgData name="Tyler" userId="7f14b09a29815d3c" providerId="LiveId" clId="{D624E371-14C0-4170-BD82-6F0696318935}" dt="2021-06-02T00:13:28.804" v="8972" actId="26606"/>
          <ac:spMkLst>
            <pc:docMk/>
            <pc:sldMk cId="2476438013" sldId="289"/>
            <ac:spMk id="16" creationId="{AE88301F-D311-4A8A-A662-7B0E64D34236}"/>
          </ac:spMkLst>
        </pc:spChg>
        <pc:spChg chg="add mod">
          <ac:chgData name="Tyler" userId="7f14b09a29815d3c" providerId="LiveId" clId="{D624E371-14C0-4170-BD82-6F0696318935}" dt="2021-06-04T20:56:34.210" v="15241" actId="20577"/>
          <ac:spMkLst>
            <pc:docMk/>
            <pc:sldMk cId="2476438013" sldId="289"/>
            <ac:spMk id="21" creationId="{F6637422-B72C-4836-B543-426FF67B2FAA}"/>
          </ac:spMkLst>
        </pc:spChg>
        <pc:spChg chg="add del mod">
          <ac:chgData name="Tyler" userId="7f14b09a29815d3c" providerId="LiveId" clId="{D624E371-14C0-4170-BD82-6F0696318935}" dt="2021-06-02T00:14:04.103" v="8976" actId="931"/>
          <ac:spMkLst>
            <pc:docMk/>
            <pc:sldMk cId="2476438013" sldId="289"/>
            <ac:spMk id="23" creationId="{2FA71100-DC6E-46CF-8C3A-EE938048DA6F}"/>
          </ac:spMkLst>
        </pc:spChg>
        <pc:picChg chg="add del mod">
          <ac:chgData name="Tyler" userId="7f14b09a29815d3c" providerId="LiveId" clId="{D624E371-14C0-4170-BD82-6F0696318935}" dt="2021-06-04T18:55:21.638" v="14069" actId="478"/>
          <ac:picMkLst>
            <pc:docMk/>
            <pc:sldMk cId="2476438013" sldId="289"/>
            <ac:picMk id="4" creationId="{5E6E2681-E8B2-4AF9-ADE8-79FF0AAB757B}"/>
          </ac:picMkLst>
        </pc:picChg>
        <pc:picChg chg="del">
          <ac:chgData name="Tyler" userId="7f14b09a29815d3c" providerId="LiveId" clId="{D624E371-14C0-4170-BD82-6F0696318935}" dt="2021-06-02T00:10:48.460" v="8950" actId="478"/>
          <ac:picMkLst>
            <pc:docMk/>
            <pc:sldMk cId="2476438013" sldId="289"/>
            <ac:picMk id="4" creationId="{63C93122-8FA3-433A-A828-6277123BFF36}"/>
          </ac:picMkLst>
        </pc:picChg>
        <pc:picChg chg="add mod">
          <ac:chgData name="Tyler" userId="7f14b09a29815d3c" providerId="LiveId" clId="{D624E371-14C0-4170-BD82-6F0696318935}" dt="2021-06-04T20:55:02.381" v="15139" actId="1076"/>
          <ac:picMkLst>
            <pc:docMk/>
            <pc:sldMk cId="2476438013" sldId="289"/>
            <ac:picMk id="5" creationId="{6151C9AA-A302-4066-B156-DB7BBBE7693D}"/>
          </ac:picMkLst>
        </pc:picChg>
        <pc:picChg chg="del mod">
          <ac:chgData name="Tyler" userId="7f14b09a29815d3c" providerId="LiveId" clId="{D624E371-14C0-4170-BD82-6F0696318935}" dt="2021-06-02T00:12:55.259" v="8968" actId="478"/>
          <ac:picMkLst>
            <pc:docMk/>
            <pc:sldMk cId="2476438013" sldId="289"/>
            <ac:picMk id="5" creationId="{BCA543A8-C2B8-4D37-ACF2-400E9F32C6B6}"/>
          </ac:picMkLst>
        </pc:picChg>
        <pc:picChg chg="add mod">
          <ac:chgData name="Tyler" userId="7f14b09a29815d3c" providerId="LiveId" clId="{D624E371-14C0-4170-BD82-6F0696318935}" dt="2021-06-04T20:54:59.082" v="15138" actId="1076"/>
          <ac:picMkLst>
            <pc:docMk/>
            <pc:sldMk cId="2476438013" sldId="289"/>
            <ac:picMk id="6" creationId="{4A63BD7E-16B0-4F68-B644-1855BCC704DE}"/>
          </ac:picMkLst>
        </pc:picChg>
      </pc:sldChg>
      <pc:sldChg chg="addSp delSp modSp add del mod ord modClrScheme modAnim chgLayout modNotesTx">
        <pc:chgData name="Tyler" userId="7f14b09a29815d3c" providerId="LiveId" clId="{D624E371-14C0-4170-BD82-6F0696318935}" dt="2021-06-02T23:45:56.940" v="8979" actId="47"/>
        <pc:sldMkLst>
          <pc:docMk/>
          <pc:sldMk cId="2913586887" sldId="290"/>
        </pc:sldMkLst>
        <pc:spChg chg="mod">
          <ac:chgData name="Tyler" userId="7f14b09a29815d3c" providerId="LiveId" clId="{D624E371-14C0-4170-BD82-6F0696318935}" dt="2021-06-01T21:41:14.241" v="8066" actId="5793"/>
          <ac:spMkLst>
            <pc:docMk/>
            <pc:sldMk cId="2913586887" sldId="290"/>
            <ac:spMk id="13" creationId="{00000000-0000-0000-0000-000000000000}"/>
          </ac:spMkLst>
        </pc:spChg>
        <pc:spChg chg="del mod">
          <ac:chgData name="Tyler" userId="7f14b09a29815d3c" providerId="LiveId" clId="{D624E371-14C0-4170-BD82-6F0696318935}" dt="2021-06-01T21:40:55.351" v="8038" actId="26606"/>
          <ac:spMkLst>
            <pc:docMk/>
            <pc:sldMk cId="2913586887" sldId="290"/>
            <ac:spMk id="14" creationId="{00000000-0000-0000-0000-000000000000}"/>
          </ac:spMkLst>
        </pc:spChg>
        <pc:spChg chg="add del mod">
          <ac:chgData name="Tyler" userId="7f14b09a29815d3c" providerId="LiveId" clId="{D624E371-14C0-4170-BD82-6F0696318935}" dt="2021-06-01T21:41:02.279" v="8039" actId="931"/>
          <ac:spMkLst>
            <pc:docMk/>
            <pc:sldMk cId="2913586887" sldId="290"/>
            <ac:spMk id="19" creationId="{98195608-E179-4821-84F4-4129F9F6D137}"/>
          </ac:spMkLst>
        </pc:spChg>
        <pc:picChg chg="del">
          <ac:chgData name="Tyler" userId="7f14b09a29815d3c" providerId="LiveId" clId="{D624E371-14C0-4170-BD82-6F0696318935}" dt="2021-06-01T21:40:43.346" v="8035" actId="478"/>
          <ac:picMkLst>
            <pc:docMk/>
            <pc:sldMk cId="2913586887" sldId="290"/>
            <ac:picMk id="3" creationId="{FF759E08-D86D-4E49-AC17-25A34DE994AA}"/>
          </ac:picMkLst>
        </pc:picChg>
        <pc:picChg chg="add mod">
          <ac:chgData name="Tyler" userId="7f14b09a29815d3c" providerId="LiveId" clId="{D624E371-14C0-4170-BD82-6F0696318935}" dt="2021-06-01T21:41:03.778" v="8041" actId="962"/>
          <ac:picMkLst>
            <pc:docMk/>
            <pc:sldMk cId="2913586887" sldId="290"/>
            <ac:picMk id="4" creationId="{67E0ACBB-23E5-4765-959C-90391D7BCC03}"/>
          </ac:picMkLst>
        </pc:picChg>
        <pc:picChg chg="add mod">
          <ac:chgData name="Tyler" userId="7f14b09a29815d3c" providerId="LiveId" clId="{D624E371-14C0-4170-BD82-6F0696318935}" dt="2021-06-01T21:41:53.749" v="8070" actId="207"/>
          <ac:picMkLst>
            <pc:docMk/>
            <pc:sldMk cId="2913586887" sldId="290"/>
            <ac:picMk id="6" creationId="{06655010-60C5-4D8B-9237-18A4EFF710D3}"/>
          </ac:picMkLst>
        </pc:picChg>
      </pc:sldChg>
      <pc:sldChg chg="addSp delSp modSp add mod ord modTransition modNotesTx">
        <pc:chgData name="Tyler" userId="7f14b09a29815d3c" providerId="LiveId" clId="{D624E371-14C0-4170-BD82-6F0696318935}" dt="2021-06-04T20:49:51.656" v="15042" actId="27614"/>
        <pc:sldMkLst>
          <pc:docMk/>
          <pc:sldMk cId="1714247074" sldId="291"/>
        </pc:sldMkLst>
        <pc:spChg chg="mod">
          <ac:chgData name="Tyler" userId="7f14b09a29815d3c" providerId="LiveId" clId="{D624E371-14C0-4170-BD82-6F0696318935}" dt="2021-06-04T01:31:49.161" v="13824" actId="255"/>
          <ac:spMkLst>
            <pc:docMk/>
            <pc:sldMk cId="1714247074" sldId="291"/>
            <ac:spMk id="2" creationId="{00000000-0000-0000-0000-000000000000}"/>
          </ac:spMkLst>
        </pc:spChg>
        <pc:spChg chg="add del mod">
          <ac:chgData name="Tyler" userId="7f14b09a29815d3c" providerId="LiveId" clId="{D624E371-14C0-4170-BD82-6F0696318935}" dt="2021-06-04T00:33:13.489" v="13091" actId="931"/>
          <ac:spMkLst>
            <pc:docMk/>
            <pc:sldMk cId="1714247074" sldId="291"/>
            <ac:spMk id="4" creationId="{2D279C80-4EA5-4DF3-8B59-EB9CFDA84107}"/>
          </ac:spMkLst>
        </pc:spChg>
        <pc:spChg chg="add del mod">
          <ac:chgData name="Tyler" userId="7f14b09a29815d3c" providerId="LiveId" clId="{D624E371-14C0-4170-BD82-6F0696318935}" dt="2021-06-04T19:54:35.686" v="14298" actId="931"/>
          <ac:spMkLst>
            <pc:docMk/>
            <pc:sldMk cId="1714247074" sldId="291"/>
            <ac:spMk id="4" creationId="{95DE6B30-1147-49FF-AE2B-76C67FAEBB38}"/>
          </ac:spMkLst>
        </pc:spChg>
        <pc:spChg chg="add del mod">
          <ac:chgData name="Tyler" userId="7f14b09a29815d3c" providerId="LiveId" clId="{D624E371-14C0-4170-BD82-6F0696318935}" dt="2021-06-04T20:49:49.260" v="15041" actId="931"/>
          <ac:spMkLst>
            <pc:docMk/>
            <pc:sldMk cId="1714247074" sldId="291"/>
            <ac:spMk id="9" creationId="{7C30483E-C5E2-437E-8653-1AE3862DDD87}"/>
          </ac:spMkLst>
        </pc:spChg>
        <pc:picChg chg="add del mod">
          <ac:chgData name="Tyler" userId="7f14b09a29815d3c" providerId="LiveId" clId="{D624E371-14C0-4170-BD82-6F0696318935}" dt="2021-06-04T19:54:14.162" v="14297" actId="478"/>
          <ac:picMkLst>
            <pc:docMk/>
            <pc:sldMk cId="1714247074" sldId="291"/>
            <ac:picMk id="6" creationId="{276D00B0-A872-4872-8A89-3E1EAEA2D5CE}"/>
          </ac:picMkLst>
        </pc:picChg>
        <pc:picChg chg="add del mod">
          <ac:chgData name="Tyler" userId="7f14b09a29815d3c" providerId="LiveId" clId="{D624E371-14C0-4170-BD82-6F0696318935}" dt="2021-06-04T20:49:43.981" v="15040" actId="478"/>
          <ac:picMkLst>
            <pc:docMk/>
            <pc:sldMk cId="1714247074" sldId="291"/>
            <ac:picMk id="7" creationId="{F477488A-18FD-4841-8785-03E3A6730E06}"/>
          </ac:picMkLst>
        </pc:picChg>
        <pc:picChg chg="add mod">
          <ac:chgData name="Tyler" userId="7f14b09a29815d3c" providerId="LiveId" clId="{D624E371-14C0-4170-BD82-6F0696318935}" dt="2021-06-04T20:49:51.656" v="15042" actId="27614"/>
          <ac:picMkLst>
            <pc:docMk/>
            <pc:sldMk cId="1714247074" sldId="291"/>
            <ac:picMk id="11" creationId="{6E7DCF33-90B1-49E7-8CE4-94A41E57F8FB}"/>
          </ac:picMkLst>
        </pc:picChg>
        <pc:picChg chg="del mod">
          <ac:chgData name="Tyler" userId="7f14b09a29815d3c" providerId="LiveId" clId="{D624E371-14C0-4170-BD82-6F0696318935}" dt="2021-06-04T00:33:01.581" v="13090" actId="478"/>
          <ac:picMkLst>
            <pc:docMk/>
            <pc:sldMk cId="1714247074" sldId="291"/>
            <ac:picMk id="13" creationId="{BF080AAB-2760-46A7-9D17-218653823255}"/>
          </ac:picMkLst>
        </pc:picChg>
      </pc:sldChg>
      <pc:sldChg chg="delSp modSp add mod ord modTransition modClrScheme chgLayout modNotesTx">
        <pc:chgData name="Tyler" userId="7f14b09a29815d3c" providerId="LiveId" clId="{D624E371-14C0-4170-BD82-6F0696318935}" dt="2021-06-05T01:24:10.129" v="16027" actId="20577"/>
        <pc:sldMkLst>
          <pc:docMk/>
          <pc:sldMk cId="2723649493" sldId="292"/>
        </pc:sldMkLst>
        <pc:spChg chg="mod">
          <ac:chgData name="Tyler" userId="7f14b09a29815d3c" providerId="LiveId" clId="{D624E371-14C0-4170-BD82-6F0696318935}" dt="2021-06-01T22:30:40.661" v="8226" actId="20577"/>
          <ac:spMkLst>
            <pc:docMk/>
            <pc:sldMk cId="2723649493" sldId="292"/>
            <ac:spMk id="2" creationId="{00000000-0000-0000-0000-000000000000}"/>
          </ac:spMkLst>
        </pc:spChg>
        <pc:spChg chg="mod">
          <ac:chgData name="Tyler" userId="7f14b09a29815d3c" providerId="LiveId" clId="{D624E371-14C0-4170-BD82-6F0696318935}" dt="2021-06-05T01:24:10.129" v="16027" actId="20577"/>
          <ac:spMkLst>
            <pc:docMk/>
            <pc:sldMk cId="2723649493" sldId="292"/>
            <ac:spMk id="7" creationId="{7D590922-E31D-4682-AF6F-DCC9208994FB}"/>
          </ac:spMkLst>
        </pc:spChg>
        <pc:spChg chg="del mod">
          <ac:chgData name="Tyler" userId="7f14b09a29815d3c" providerId="LiveId" clId="{D624E371-14C0-4170-BD82-6F0696318935}" dt="2021-06-01T22:30:24.066" v="8201" actId="26606"/>
          <ac:spMkLst>
            <pc:docMk/>
            <pc:sldMk cId="2723649493" sldId="292"/>
            <ac:spMk id="11" creationId="{00000000-0000-0000-0000-000000000000}"/>
          </ac:spMkLst>
        </pc:spChg>
        <pc:picChg chg="del">
          <ac:chgData name="Tyler" userId="7f14b09a29815d3c" providerId="LiveId" clId="{D624E371-14C0-4170-BD82-6F0696318935}" dt="2021-06-01T22:30:02.013" v="8198" actId="478"/>
          <ac:picMkLst>
            <pc:docMk/>
            <pc:sldMk cId="2723649493" sldId="292"/>
            <ac:picMk id="4" creationId="{63C93122-8FA3-433A-A828-6277123BFF36}"/>
          </ac:picMkLst>
        </pc:picChg>
        <pc:picChg chg="del">
          <ac:chgData name="Tyler" userId="7f14b09a29815d3c" providerId="LiveId" clId="{D624E371-14C0-4170-BD82-6F0696318935}" dt="2021-06-01T22:30:04.574" v="8199" actId="478"/>
          <ac:picMkLst>
            <pc:docMk/>
            <pc:sldMk cId="2723649493" sldId="292"/>
            <ac:picMk id="5" creationId="{BCA543A8-C2B8-4D37-ACF2-400E9F32C6B6}"/>
          </ac:picMkLst>
        </pc:picChg>
      </pc:sldChg>
      <pc:sldChg chg="addSp delSp modSp add mod ord modTransition modClrScheme chgLayout modNotesTx">
        <pc:chgData name="Tyler" userId="7f14b09a29815d3c" providerId="LiveId" clId="{D624E371-14C0-4170-BD82-6F0696318935}" dt="2021-06-04T01:33:06.977" v="13834" actId="113"/>
        <pc:sldMkLst>
          <pc:docMk/>
          <pc:sldMk cId="454233411" sldId="293"/>
        </pc:sldMkLst>
        <pc:spChg chg="mod">
          <ac:chgData name="Tyler" userId="7f14b09a29815d3c" providerId="LiveId" clId="{D624E371-14C0-4170-BD82-6F0696318935}" dt="2021-06-03T01:00:11.083" v="9129" actId="1076"/>
          <ac:spMkLst>
            <pc:docMk/>
            <pc:sldMk cId="454233411" sldId="293"/>
            <ac:spMk id="2" creationId="{00000000-0000-0000-0000-000000000000}"/>
          </ac:spMkLst>
        </pc:spChg>
        <pc:spChg chg="del mod">
          <ac:chgData name="Tyler" userId="7f14b09a29815d3c" providerId="LiveId" clId="{D624E371-14C0-4170-BD82-6F0696318935}" dt="2021-06-03T01:01:50.509" v="9199" actId="478"/>
          <ac:spMkLst>
            <pc:docMk/>
            <pc:sldMk cId="454233411" sldId="293"/>
            <ac:spMk id="4" creationId="{F63047A5-8764-45EA-886B-B58234ABDACC}"/>
          </ac:spMkLst>
        </pc:spChg>
        <pc:spChg chg="add del mod">
          <ac:chgData name="Tyler" userId="7f14b09a29815d3c" providerId="LiveId" clId="{D624E371-14C0-4170-BD82-6F0696318935}" dt="2021-06-01T23:37:14.925" v="8243" actId="26606"/>
          <ac:spMkLst>
            <pc:docMk/>
            <pc:sldMk cId="454233411" sldId="293"/>
            <ac:spMk id="5" creationId="{5D5D1CC9-AD89-4EA3-8389-AA98F331C881}"/>
          </ac:spMkLst>
        </pc:spChg>
        <pc:spChg chg="add mod">
          <ac:chgData name="Tyler" userId="7f14b09a29815d3c" providerId="LiveId" clId="{D624E371-14C0-4170-BD82-6F0696318935}" dt="2021-06-04T01:33:06.977" v="13834" actId="113"/>
          <ac:spMkLst>
            <pc:docMk/>
            <pc:sldMk cId="454233411" sldId="293"/>
            <ac:spMk id="7" creationId="{7B2F111A-DE34-4904-8FC8-7E137AB34A67}"/>
          </ac:spMkLst>
        </pc:spChg>
        <pc:spChg chg="add mod">
          <ac:chgData name="Tyler" userId="7f14b09a29815d3c" providerId="LiveId" clId="{D624E371-14C0-4170-BD82-6F0696318935}" dt="2021-06-03T01:03:30.298" v="9234" actId="14100"/>
          <ac:spMkLst>
            <pc:docMk/>
            <pc:sldMk cId="454233411" sldId="293"/>
            <ac:spMk id="10" creationId="{E169B3AE-51E4-4F18-9027-8EAA118266C1}"/>
          </ac:spMkLst>
        </pc:spChg>
        <pc:spChg chg="del mod">
          <ac:chgData name="Tyler" userId="7f14b09a29815d3c" providerId="LiveId" clId="{D624E371-14C0-4170-BD82-6F0696318935}" dt="2021-06-01T23:37:06.136" v="8242" actId="478"/>
          <ac:spMkLst>
            <pc:docMk/>
            <pc:sldMk cId="454233411" sldId="293"/>
            <ac:spMk id="20" creationId="{76CA2B51-4314-4FA7-ADB3-CC1A934BB356}"/>
          </ac:spMkLst>
        </pc:spChg>
        <pc:picChg chg="del">
          <ac:chgData name="Tyler" userId="7f14b09a29815d3c" providerId="LiveId" clId="{D624E371-14C0-4170-BD82-6F0696318935}" dt="2021-06-01T23:36:57.977" v="8240" actId="478"/>
          <ac:picMkLst>
            <pc:docMk/>
            <pc:sldMk cId="454233411" sldId="293"/>
            <ac:picMk id="13" creationId="{DBAB0A52-ED7A-429E-AFBA-81803DB6EE14}"/>
          </ac:picMkLst>
        </pc:picChg>
      </pc:sldChg>
      <pc:sldChg chg="modSp new mod ord modTransition modNotesTx">
        <pc:chgData name="Tyler" userId="7f14b09a29815d3c" providerId="LiveId" clId="{D624E371-14C0-4170-BD82-6F0696318935}" dt="2021-06-05T01:30:02.995" v="16160" actId="1076"/>
        <pc:sldMkLst>
          <pc:docMk/>
          <pc:sldMk cId="1769443809" sldId="294"/>
        </pc:sldMkLst>
        <pc:spChg chg="mod">
          <ac:chgData name="Tyler" userId="7f14b09a29815d3c" providerId="LiveId" clId="{D624E371-14C0-4170-BD82-6F0696318935}" dt="2021-06-05T01:29:45.424" v="16157" actId="27636"/>
          <ac:spMkLst>
            <pc:docMk/>
            <pc:sldMk cId="1769443809" sldId="294"/>
            <ac:spMk id="2" creationId="{59ADAD71-25B1-4000-89B9-E3477E0B0CF6}"/>
          </ac:spMkLst>
        </pc:spChg>
        <pc:spChg chg="mod">
          <ac:chgData name="Tyler" userId="7f14b09a29815d3c" providerId="LiveId" clId="{D624E371-14C0-4170-BD82-6F0696318935}" dt="2021-06-05T01:30:02.995" v="16160" actId="1076"/>
          <ac:spMkLst>
            <pc:docMk/>
            <pc:sldMk cId="1769443809" sldId="294"/>
            <ac:spMk id="3" creationId="{5D2F4453-347D-4930-98AF-22D98373533A}"/>
          </ac:spMkLst>
        </pc:spChg>
      </pc:sldChg>
      <pc:sldChg chg="addSp delSp modSp add mod modTransition modClrScheme chgLayout modNotesTx">
        <pc:chgData name="Tyler" userId="7f14b09a29815d3c" providerId="LiveId" clId="{D624E371-14C0-4170-BD82-6F0696318935}" dt="2021-06-04T20:52:45.382" v="15122" actId="1076"/>
        <pc:sldMkLst>
          <pc:docMk/>
          <pc:sldMk cId="3163152212" sldId="295"/>
        </pc:sldMkLst>
        <pc:spChg chg="mod">
          <ac:chgData name="Tyler" userId="7f14b09a29815d3c" providerId="LiveId" clId="{D624E371-14C0-4170-BD82-6F0696318935}" dt="2021-06-04T20:50:48.421" v="15113" actId="26606"/>
          <ac:spMkLst>
            <pc:docMk/>
            <pc:sldMk cId="3163152212" sldId="295"/>
            <ac:spMk id="2" creationId="{59ADAD71-25B1-4000-89B9-E3477E0B0CF6}"/>
          </ac:spMkLst>
        </pc:spChg>
        <pc:spChg chg="mod">
          <ac:chgData name="Tyler" userId="7f14b09a29815d3c" providerId="LiveId" clId="{D624E371-14C0-4170-BD82-6F0696318935}" dt="2021-06-04T20:50:48.421" v="15113" actId="26606"/>
          <ac:spMkLst>
            <pc:docMk/>
            <pc:sldMk cId="3163152212" sldId="295"/>
            <ac:spMk id="3" creationId="{5D2F4453-347D-4930-98AF-22D98373533A}"/>
          </ac:spMkLst>
        </pc:spChg>
        <pc:spChg chg="add del mod">
          <ac:chgData name="Tyler" userId="7f14b09a29815d3c" providerId="LiveId" clId="{D624E371-14C0-4170-BD82-6F0696318935}" dt="2021-06-04T20:52:07.644" v="15114" actId="931"/>
          <ac:spMkLst>
            <pc:docMk/>
            <pc:sldMk cId="3163152212" sldId="295"/>
            <ac:spMk id="8" creationId="{35DF436F-C238-4444-9A44-1FE542B6C8C2}"/>
          </ac:spMkLst>
        </pc:spChg>
        <pc:picChg chg="add mod">
          <ac:chgData name="Tyler" userId="7f14b09a29815d3c" providerId="LiveId" clId="{D624E371-14C0-4170-BD82-6F0696318935}" dt="2021-06-04T20:52:45.382" v="15122" actId="1076"/>
          <ac:picMkLst>
            <pc:docMk/>
            <pc:sldMk cId="3163152212" sldId="295"/>
            <ac:picMk id="5" creationId="{6F49ED63-7511-4F99-AF99-B6E8C5F06DC3}"/>
          </ac:picMkLst>
        </pc:picChg>
      </pc:sldChg>
      <pc:sldChg chg="addSp delSp modSp new mod modTransition modClrScheme chgLayout">
        <pc:chgData name="Tyler" userId="7f14b09a29815d3c" providerId="LiveId" clId="{D624E371-14C0-4170-BD82-6F0696318935}" dt="2021-06-05T05:17:58.881" v="16562" actId="14100"/>
        <pc:sldMkLst>
          <pc:docMk/>
          <pc:sldMk cId="2823180594" sldId="296"/>
        </pc:sldMkLst>
        <pc:spChg chg="mod">
          <ac:chgData name="Tyler" userId="7f14b09a29815d3c" providerId="LiveId" clId="{D624E371-14C0-4170-BD82-6F0696318935}" dt="2021-06-05T05:17:41.766" v="16558" actId="26606"/>
          <ac:spMkLst>
            <pc:docMk/>
            <pc:sldMk cId="2823180594" sldId="296"/>
            <ac:spMk id="2" creationId="{93023AC0-1210-4E5F-AEAE-DF2871ED5123}"/>
          </ac:spMkLst>
        </pc:spChg>
        <pc:spChg chg="mod">
          <ac:chgData name="Tyler" userId="7f14b09a29815d3c" providerId="LiveId" clId="{D624E371-14C0-4170-BD82-6F0696318935}" dt="2021-06-05T05:17:41.766" v="16558" actId="26606"/>
          <ac:spMkLst>
            <pc:docMk/>
            <pc:sldMk cId="2823180594" sldId="296"/>
            <ac:spMk id="3" creationId="{2ED9D75D-72E8-4395-8DDF-6FE4BC5FBCAA}"/>
          </ac:spMkLst>
        </pc:spChg>
        <pc:spChg chg="add del mod">
          <ac:chgData name="Tyler" userId="7f14b09a29815d3c" providerId="LiveId" clId="{D624E371-14C0-4170-BD82-6F0696318935}" dt="2021-06-05T05:17:49.703" v="16559" actId="931"/>
          <ac:spMkLst>
            <pc:docMk/>
            <pc:sldMk cId="2823180594" sldId="296"/>
            <ac:spMk id="8" creationId="{2019C2C2-18CB-422E-9D5C-89DF516836EE}"/>
          </ac:spMkLst>
        </pc:spChg>
        <pc:picChg chg="add mod">
          <ac:chgData name="Tyler" userId="7f14b09a29815d3c" providerId="LiveId" clId="{D624E371-14C0-4170-BD82-6F0696318935}" dt="2021-06-05T05:17:58.881" v="16562" actId="14100"/>
          <ac:picMkLst>
            <pc:docMk/>
            <pc:sldMk cId="2823180594" sldId="296"/>
            <ac:picMk id="5" creationId="{8F957EF1-1AD4-4AB4-B08B-0D79E9E32117}"/>
          </ac:picMkLst>
        </pc:picChg>
      </pc:sldChg>
      <pc:sldChg chg="modSp add del mod ord">
        <pc:chgData name="Tyler" userId="7f14b09a29815d3c" providerId="LiveId" clId="{D624E371-14C0-4170-BD82-6F0696318935}" dt="2021-06-04T21:29:46.397" v="15736" actId="47"/>
        <pc:sldMkLst>
          <pc:docMk/>
          <pc:sldMk cId="1618107680" sldId="297"/>
        </pc:sldMkLst>
        <pc:spChg chg="mod">
          <ac:chgData name="Tyler" userId="7f14b09a29815d3c" providerId="LiveId" clId="{D624E371-14C0-4170-BD82-6F0696318935}" dt="2021-06-04T21:29:35.767" v="15735" actId="20577"/>
          <ac:spMkLst>
            <pc:docMk/>
            <pc:sldMk cId="1618107680" sldId="297"/>
            <ac:spMk id="2" creationId="{00000000-0000-0000-0000-000000000000}"/>
          </ac:spMkLst>
        </pc:spChg>
      </pc:sldChg>
      <pc:sldChg chg="addSp delSp modSp new mod ord modTransition modNotesTx">
        <pc:chgData name="Tyler" userId="7f14b09a29815d3c" providerId="LiveId" clId="{D624E371-14C0-4170-BD82-6F0696318935}" dt="2021-06-05T05:15:16.121" v="16557" actId="20577"/>
        <pc:sldMkLst>
          <pc:docMk/>
          <pc:sldMk cId="2487717196" sldId="297"/>
        </pc:sldMkLst>
        <pc:spChg chg="mod">
          <ac:chgData name="Tyler" userId="7f14b09a29815d3c" providerId="LiveId" clId="{D624E371-14C0-4170-BD82-6F0696318935}" dt="2021-06-04T21:30:05.447" v="15757" actId="20577"/>
          <ac:spMkLst>
            <pc:docMk/>
            <pc:sldMk cId="2487717196" sldId="297"/>
            <ac:spMk id="2" creationId="{02091D41-FD33-4F5B-9626-2A3C925E25C2}"/>
          </ac:spMkLst>
        </pc:spChg>
        <pc:spChg chg="mod">
          <ac:chgData name="Tyler" userId="7f14b09a29815d3c" providerId="LiveId" clId="{D624E371-14C0-4170-BD82-6F0696318935}" dt="2021-06-05T05:15:16.121" v="16557" actId="20577"/>
          <ac:spMkLst>
            <pc:docMk/>
            <pc:sldMk cId="2487717196" sldId="297"/>
            <ac:spMk id="3" creationId="{470D3BF4-767B-40CA-BBF6-0FFD6DCB417D}"/>
          </ac:spMkLst>
        </pc:spChg>
        <pc:spChg chg="del">
          <ac:chgData name="Tyler" userId="7f14b09a29815d3c" providerId="LiveId" clId="{D624E371-14C0-4170-BD82-6F0696318935}" dt="2021-06-04T21:30:29.276" v="15784" actId="931"/>
          <ac:spMkLst>
            <pc:docMk/>
            <pc:sldMk cId="2487717196" sldId="297"/>
            <ac:spMk id="4" creationId="{090C7D36-DF15-46EB-A16B-6696A5B0102C}"/>
          </ac:spMkLst>
        </pc:spChg>
        <pc:picChg chg="add mod">
          <ac:chgData name="Tyler" userId="7f14b09a29815d3c" providerId="LiveId" clId="{D624E371-14C0-4170-BD82-6F0696318935}" dt="2021-06-05T05:14:55.272" v="16541" actId="1076"/>
          <ac:picMkLst>
            <pc:docMk/>
            <pc:sldMk cId="2487717196" sldId="297"/>
            <ac:picMk id="6" creationId="{597F9CDC-0B97-48CC-8417-993B7C7103B0}"/>
          </ac:picMkLst>
        </pc:picChg>
        <pc:picChg chg="add mod">
          <ac:chgData name="Tyler" userId="7f14b09a29815d3c" providerId="LiveId" clId="{D624E371-14C0-4170-BD82-6F0696318935}" dt="2021-06-05T05:15:01.433" v="16544" actId="1076"/>
          <ac:picMkLst>
            <pc:docMk/>
            <pc:sldMk cId="2487717196" sldId="297"/>
            <ac:picMk id="8" creationId="{314BF1CE-F599-46E9-91DB-C8C28BB5C8A3}"/>
          </ac:picMkLst>
        </pc:picChg>
        <pc:picChg chg="add mod">
          <ac:chgData name="Tyler" userId="7f14b09a29815d3c" providerId="LiveId" clId="{D624E371-14C0-4170-BD82-6F0696318935}" dt="2021-06-05T05:14:59.437" v="16543" actId="1076"/>
          <ac:picMkLst>
            <pc:docMk/>
            <pc:sldMk cId="2487717196" sldId="297"/>
            <ac:picMk id="10" creationId="{EF84B1E6-F293-4006-A824-F32B8312F09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42EA2-39BA-4C9A-AD59-755D4917D53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4DF9FE7B-F642-4898-A360-D4E3814E1A3D}">
      <dgm:prSet phldrT="[Text]" custT="1"/>
      <dgm:spPr/>
      <dgm:t>
        <a:bodyPr/>
        <a:lstStyle/>
        <a:p>
          <a:r>
            <a:rPr lang="en-US" sz="2800" dirty="0"/>
            <a:t>Pre-Production</a:t>
          </a:r>
        </a:p>
      </dgm:t>
    </dgm:pt>
    <dgm:pt modelId="{1C10F06D-860A-4604-A7AD-02E614FE3976}" type="parTrans" cxnId="{EBD8BE8D-6018-43E2-B081-034BB5656EB6}">
      <dgm:prSet/>
      <dgm:spPr/>
      <dgm:t>
        <a:bodyPr/>
        <a:lstStyle/>
        <a:p>
          <a:endParaRPr lang="en-US"/>
        </a:p>
      </dgm:t>
    </dgm:pt>
    <dgm:pt modelId="{43C18EFF-81FC-4D70-8C6B-E95FF3730413}" type="sibTrans" cxnId="{EBD8BE8D-6018-43E2-B081-034BB5656EB6}">
      <dgm:prSet/>
      <dgm:spPr/>
      <dgm:t>
        <a:bodyPr/>
        <a:lstStyle/>
        <a:p>
          <a:endParaRPr lang="en-US"/>
        </a:p>
      </dgm:t>
    </dgm:pt>
    <dgm:pt modelId="{EFF2750D-B4B3-474C-8B62-8B638DC31F7E}">
      <dgm:prSet phldrT="[Text]" custT="1"/>
      <dgm:spPr/>
      <dgm:t>
        <a:bodyPr/>
        <a:lstStyle/>
        <a:p>
          <a:r>
            <a:rPr lang="en-US" sz="1800" dirty="0"/>
            <a:t>Vertical Slice</a:t>
          </a:r>
        </a:p>
      </dgm:t>
    </dgm:pt>
    <dgm:pt modelId="{AEBC78E6-CDDC-4C8F-A157-3C51E907FACD}" type="parTrans" cxnId="{A058DDA2-48CA-4E5B-B389-F71A59C262B0}">
      <dgm:prSet/>
      <dgm:spPr/>
      <dgm:t>
        <a:bodyPr/>
        <a:lstStyle/>
        <a:p>
          <a:endParaRPr lang="en-US"/>
        </a:p>
      </dgm:t>
    </dgm:pt>
    <dgm:pt modelId="{75C067D7-FCD2-4969-8F27-4BBDA88E75ED}" type="sibTrans" cxnId="{A058DDA2-48CA-4E5B-B389-F71A59C262B0}">
      <dgm:prSet/>
      <dgm:spPr/>
      <dgm:t>
        <a:bodyPr/>
        <a:lstStyle/>
        <a:p>
          <a:endParaRPr lang="en-US"/>
        </a:p>
      </dgm:t>
    </dgm:pt>
    <dgm:pt modelId="{3929B1E1-4BC4-4C73-ABE8-27CEF96A3652}">
      <dgm:prSet phldrT="[Text]" custT="1"/>
      <dgm:spPr/>
      <dgm:t>
        <a:bodyPr/>
        <a:lstStyle/>
        <a:p>
          <a:r>
            <a:rPr lang="en-US" sz="2800" dirty="0"/>
            <a:t>Production</a:t>
          </a:r>
        </a:p>
      </dgm:t>
    </dgm:pt>
    <dgm:pt modelId="{F356CC76-9117-4B79-A270-BBBAFD3E9C79}" type="parTrans" cxnId="{1339090C-9A95-4C05-841C-FA3AF987601B}">
      <dgm:prSet/>
      <dgm:spPr/>
      <dgm:t>
        <a:bodyPr/>
        <a:lstStyle/>
        <a:p>
          <a:endParaRPr lang="en-US"/>
        </a:p>
      </dgm:t>
    </dgm:pt>
    <dgm:pt modelId="{19BA0C22-38BB-4E9F-89D5-0FF5FF9F12CE}" type="sibTrans" cxnId="{1339090C-9A95-4C05-841C-FA3AF987601B}">
      <dgm:prSet/>
      <dgm:spPr/>
      <dgm:t>
        <a:bodyPr/>
        <a:lstStyle/>
        <a:p>
          <a:endParaRPr lang="en-US"/>
        </a:p>
      </dgm:t>
    </dgm:pt>
    <dgm:pt modelId="{0791135C-9DAB-47F6-BE9C-A3E56A2DDA50}">
      <dgm:prSet phldrT="[Text]" custT="1"/>
      <dgm:spPr/>
      <dgm:t>
        <a:bodyPr/>
        <a:lstStyle/>
        <a:p>
          <a:r>
            <a:rPr lang="en-US" sz="1800" dirty="0"/>
            <a:t>Researching and Writing journal entries</a:t>
          </a:r>
        </a:p>
      </dgm:t>
    </dgm:pt>
    <dgm:pt modelId="{D6057E63-9793-4991-97C1-30FC405E95A5}" type="parTrans" cxnId="{B3B26E9A-58E5-497B-BD59-F5567958C609}">
      <dgm:prSet/>
      <dgm:spPr/>
      <dgm:t>
        <a:bodyPr/>
        <a:lstStyle/>
        <a:p>
          <a:endParaRPr lang="en-US"/>
        </a:p>
      </dgm:t>
    </dgm:pt>
    <dgm:pt modelId="{B670C2A7-83CB-4F4C-BC19-A3A7C066A822}" type="sibTrans" cxnId="{B3B26E9A-58E5-497B-BD59-F5567958C609}">
      <dgm:prSet/>
      <dgm:spPr/>
      <dgm:t>
        <a:bodyPr/>
        <a:lstStyle/>
        <a:p>
          <a:endParaRPr lang="en-US"/>
        </a:p>
      </dgm:t>
    </dgm:pt>
    <dgm:pt modelId="{68F767F0-5371-4B25-9B82-132579676EBF}">
      <dgm:prSet phldrT="[Text]" custT="1"/>
      <dgm:spPr/>
      <dgm:t>
        <a:bodyPr/>
        <a:lstStyle/>
        <a:p>
          <a:r>
            <a:rPr lang="en-US" sz="1800" dirty="0"/>
            <a:t>Early-stage Historical Research</a:t>
          </a:r>
        </a:p>
      </dgm:t>
    </dgm:pt>
    <dgm:pt modelId="{E3F770DD-06C4-45A9-B2A9-691617FB0D65}" type="parTrans" cxnId="{C056FA5A-B046-45F9-8180-43D7069538F7}">
      <dgm:prSet/>
      <dgm:spPr/>
      <dgm:t>
        <a:bodyPr/>
        <a:lstStyle/>
        <a:p>
          <a:endParaRPr lang="en-US"/>
        </a:p>
      </dgm:t>
    </dgm:pt>
    <dgm:pt modelId="{4DF713FF-8D4A-4D0A-B717-6F0D13D1629B}" type="sibTrans" cxnId="{C056FA5A-B046-45F9-8180-43D7069538F7}">
      <dgm:prSet/>
      <dgm:spPr/>
      <dgm:t>
        <a:bodyPr/>
        <a:lstStyle/>
        <a:p>
          <a:endParaRPr lang="en-US"/>
        </a:p>
      </dgm:t>
    </dgm:pt>
    <dgm:pt modelId="{7AE7B17E-9104-407F-9D07-17431D70BCF5}">
      <dgm:prSet phldrT="[Text]" custT="1"/>
      <dgm:spPr/>
      <dgm:t>
        <a:bodyPr/>
        <a:lstStyle/>
        <a:p>
          <a:r>
            <a:rPr lang="en-US" sz="1800" dirty="0"/>
            <a:t>Character Controller</a:t>
          </a:r>
        </a:p>
      </dgm:t>
    </dgm:pt>
    <dgm:pt modelId="{88B36430-87ED-405D-AE3C-E1C7A082A275}" type="parTrans" cxnId="{4E950957-7EE2-43D8-AED1-3D5512DDD2D6}">
      <dgm:prSet/>
      <dgm:spPr/>
      <dgm:t>
        <a:bodyPr/>
        <a:lstStyle/>
        <a:p>
          <a:endParaRPr lang="en-US"/>
        </a:p>
      </dgm:t>
    </dgm:pt>
    <dgm:pt modelId="{7DD44C76-7937-4FE5-B823-EFF41156810D}" type="sibTrans" cxnId="{4E950957-7EE2-43D8-AED1-3D5512DDD2D6}">
      <dgm:prSet/>
      <dgm:spPr/>
      <dgm:t>
        <a:bodyPr/>
        <a:lstStyle/>
        <a:p>
          <a:endParaRPr lang="en-US"/>
        </a:p>
      </dgm:t>
    </dgm:pt>
    <dgm:pt modelId="{2504545A-4D08-4961-B7D0-5505D7E2CCA9}">
      <dgm:prSet phldrT="[Text]" custT="1"/>
      <dgm:spPr/>
      <dgm:t>
        <a:bodyPr/>
        <a:lstStyle/>
        <a:p>
          <a:r>
            <a:rPr lang="en-US" sz="1800" dirty="0"/>
            <a:t>UI Design</a:t>
          </a:r>
        </a:p>
      </dgm:t>
    </dgm:pt>
    <dgm:pt modelId="{28A23B9C-BB97-4FAF-BAB1-7E806C2815A4}" type="parTrans" cxnId="{211854B7-7B05-4A88-A218-73F92FF1D0A4}">
      <dgm:prSet/>
      <dgm:spPr/>
      <dgm:t>
        <a:bodyPr/>
        <a:lstStyle/>
        <a:p>
          <a:endParaRPr lang="en-US"/>
        </a:p>
      </dgm:t>
    </dgm:pt>
    <dgm:pt modelId="{7996F399-3591-48F4-9A7E-2322B3D8A576}" type="sibTrans" cxnId="{211854B7-7B05-4A88-A218-73F92FF1D0A4}">
      <dgm:prSet/>
      <dgm:spPr/>
      <dgm:t>
        <a:bodyPr/>
        <a:lstStyle/>
        <a:p>
          <a:endParaRPr lang="en-US"/>
        </a:p>
      </dgm:t>
    </dgm:pt>
    <dgm:pt modelId="{9985003B-E05A-41E9-A795-F53441B8E1AB}">
      <dgm:prSet phldrT="[Text]" custT="1"/>
      <dgm:spPr/>
      <dgm:t>
        <a:bodyPr/>
        <a:lstStyle/>
        <a:p>
          <a:r>
            <a:rPr lang="en-US" sz="1800" dirty="0"/>
            <a:t>NPC Dialogue</a:t>
          </a:r>
        </a:p>
      </dgm:t>
    </dgm:pt>
    <dgm:pt modelId="{CC1B9890-C9D1-4226-83B9-EA004DE098F1}" type="parTrans" cxnId="{663C3268-AE56-4B1F-8C67-4E35440CF2A3}">
      <dgm:prSet/>
      <dgm:spPr/>
      <dgm:t>
        <a:bodyPr/>
        <a:lstStyle/>
        <a:p>
          <a:endParaRPr lang="en-US"/>
        </a:p>
      </dgm:t>
    </dgm:pt>
    <dgm:pt modelId="{047EB2D3-B482-48FA-A575-8E1363AABC8C}" type="sibTrans" cxnId="{663C3268-AE56-4B1F-8C67-4E35440CF2A3}">
      <dgm:prSet/>
      <dgm:spPr/>
      <dgm:t>
        <a:bodyPr/>
        <a:lstStyle/>
        <a:p>
          <a:endParaRPr lang="en-US"/>
        </a:p>
      </dgm:t>
    </dgm:pt>
    <dgm:pt modelId="{08C22A6E-1C56-436A-8170-DBCAEA02493B}">
      <dgm:prSet phldrT="[Text]" custT="1"/>
      <dgm:spPr/>
      <dgm:t>
        <a:bodyPr/>
        <a:lstStyle/>
        <a:p>
          <a:r>
            <a:rPr lang="en-US" sz="1800" dirty="0"/>
            <a:t>Area/Level Design</a:t>
          </a:r>
        </a:p>
      </dgm:t>
    </dgm:pt>
    <dgm:pt modelId="{C91E5FDC-46C0-405E-88F8-0302B680CF3D}" type="parTrans" cxnId="{8313413D-901D-43A3-AFFE-A443798E8FFD}">
      <dgm:prSet/>
      <dgm:spPr/>
      <dgm:t>
        <a:bodyPr/>
        <a:lstStyle/>
        <a:p>
          <a:endParaRPr lang="en-US"/>
        </a:p>
      </dgm:t>
    </dgm:pt>
    <dgm:pt modelId="{5D5BE526-FB6C-4332-A0AD-A994DE16E82B}" type="sibTrans" cxnId="{8313413D-901D-43A3-AFFE-A443798E8FFD}">
      <dgm:prSet/>
      <dgm:spPr/>
      <dgm:t>
        <a:bodyPr/>
        <a:lstStyle/>
        <a:p>
          <a:endParaRPr lang="en-US"/>
        </a:p>
      </dgm:t>
    </dgm:pt>
    <dgm:pt modelId="{31425428-837E-4DCC-A380-8B684DE3EF7B}">
      <dgm:prSet phldrT="[Text]" custT="1"/>
      <dgm:spPr/>
      <dgm:t>
        <a:bodyPr/>
        <a:lstStyle/>
        <a:p>
          <a:r>
            <a:rPr lang="en-US" sz="1800" dirty="0"/>
            <a:t>Finale System Prototype</a:t>
          </a:r>
        </a:p>
      </dgm:t>
    </dgm:pt>
    <dgm:pt modelId="{7057A04D-CD15-4989-80D2-2011605E3C64}" type="parTrans" cxnId="{6EF587B5-D03A-4922-8FD2-8755283B7DB4}">
      <dgm:prSet/>
      <dgm:spPr/>
      <dgm:t>
        <a:bodyPr/>
        <a:lstStyle/>
        <a:p>
          <a:endParaRPr lang="en-US"/>
        </a:p>
      </dgm:t>
    </dgm:pt>
    <dgm:pt modelId="{E87592D2-7BB0-4FB5-8AB6-31A7764C2E10}" type="sibTrans" cxnId="{6EF587B5-D03A-4922-8FD2-8755283B7DB4}">
      <dgm:prSet/>
      <dgm:spPr/>
      <dgm:t>
        <a:bodyPr/>
        <a:lstStyle/>
        <a:p>
          <a:endParaRPr lang="en-US"/>
        </a:p>
      </dgm:t>
    </dgm:pt>
    <dgm:pt modelId="{A71063D8-EF2C-4858-B7D1-78560073DD16}">
      <dgm:prSet phldrT="[Text]" custT="1"/>
      <dgm:spPr/>
      <dgm:t>
        <a:bodyPr/>
        <a:lstStyle/>
        <a:p>
          <a:r>
            <a:rPr lang="en-US" sz="1800" dirty="0"/>
            <a:t>Writing Multiple Endings</a:t>
          </a:r>
        </a:p>
      </dgm:t>
    </dgm:pt>
    <dgm:pt modelId="{47814941-1F31-4380-8752-B2685AE7FDCD}" type="parTrans" cxnId="{05C5592F-5655-4B04-A055-D84B526610E5}">
      <dgm:prSet/>
      <dgm:spPr/>
      <dgm:t>
        <a:bodyPr/>
        <a:lstStyle/>
        <a:p>
          <a:endParaRPr lang="en-US"/>
        </a:p>
      </dgm:t>
    </dgm:pt>
    <dgm:pt modelId="{0C77B28D-79B2-4A9E-BD2E-51D627790ECB}" type="sibTrans" cxnId="{05C5592F-5655-4B04-A055-D84B526610E5}">
      <dgm:prSet/>
      <dgm:spPr/>
      <dgm:t>
        <a:bodyPr/>
        <a:lstStyle/>
        <a:p>
          <a:endParaRPr lang="en-US"/>
        </a:p>
      </dgm:t>
    </dgm:pt>
    <dgm:pt modelId="{E6A445EE-D086-4B01-B491-D67950A5A065}" type="pres">
      <dgm:prSet presAssocID="{3F442EA2-39BA-4C9A-AD59-755D4917D532}" presName="linear" presStyleCnt="0">
        <dgm:presLayoutVars>
          <dgm:dir/>
          <dgm:animLvl val="lvl"/>
          <dgm:resizeHandles val="exact"/>
        </dgm:presLayoutVars>
      </dgm:prSet>
      <dgm:spPr/>
    </dgm:pt>
    <dgm:pt modelId="{6D3A9625-D3EB-4CA1-AB05-34452283708A}" type="pres">
      <dgm:prSet presAssocID="{4DF9FE7B-F642-4898-A360-D4E3814E1A3D}" presName="parentLin" presStyleCnt="0"/>
      <dgm:spPr/>
    </dgm:pt>
    <dgm:pt modelId="{7E290D25-335D-4339-A8E8-B036E46B5EB5}" type="pres">
      <dgm:prSet presAssocID="{4DF9FE7B-F642-4898-A360-D4E3814E1A3D}" presName="parentLeftMargin" presStyleLbl="node1" presStyleIdx="0" presStyleCnt="2"/>
      <dgm:spPr/>
    </dgm:pt>
    <dgm:pt modelId="{674922F1-7266-4681-AD4F-1C618A5FFF23}" type="pres">
      <dgm:prSet presAssocID="{4DF9FE7B-F642-4898-A360-D4E3814E1A3D}" presName="parentText" presStyleLbl="node1" presStyleIdx="0" presStyleCnt="2" custScaleY="33647">
        <dgm:presLayoutVars>
          <dgm:chMax val="0"/>
          <dgm:bulletEnabled val="1"/>
        </dgm:presLayoutVars>
      </dgm:prSet>
      <dgm:spPr/>
    </dgm:pt>
    <dgm:pt modelId="{96C29850-0672-4B77-B5DE-2E1563038631}" type="pres">
      <dgm:prSet presAssocID="{4DF9FE7B-F642-4898-A360-D4E3814E1A3D}" presName="negativeSpace" presStyleCnt="0"/>
      <dgm:spPr/>
    </dgm:pt>
    <dgm:pt modelId="{80259B02-529C-422B-91BE-D70198BA9F6C}" type="pres">
      <dgm:prSet presAssocID="{4DF9FE7B-F642-4898-A360-D4E3814E1A3D}" presName="childText" presStyleLbl="conFgAcc1" presStyleIdx="0" presStyleCnt="2">
        <dgm:presLayoutVars>
          <dgm:bulletEnabled val="1"/>
        </dgm:presLayoutVars>
      </dgm:prSet>
      <dgm:spPr/>
    </dgm:pt>
    <dgm:pt modelId="{E53EFB4E-D3DB-42E1-82AC-148F7D29254F}" type="pres">
      <dgm:prSet presAssocID="{43C18EFF-81FC-4D70-8C6B-E95FF3730413}" presName="spaceBetweenRectangles" presStyleCnt="0"/>
      <dgm:spPr/>
    </dgm:pt>
    <dgm:pt modelId="{07AC1C38-F728-4390-9C76-57A49ED97DBB}" type="pres">
      <dgm:prSet presAssocID="{3929B1E1-4BC4-4C73-ABE8-27CEF96A3652}" presName="parentLin" presStyleCnt="0"/>
      <dgm:spPr/>
    </dgm:pt>
    <dgm:pt modelId="{D0037F0D-DB9A-4BA4-97B4-D939B26E14DA}" type="pres">
      <dgm:prSet presAssocID="{3929B1E1-4BC4-4C73-ABE8-27CEF96A3652}" presName="parentLeftMargin" presStyleLbl="node1" presStyleIdx="0" presStyleCnt="2"/>
      <dgm:spPr/>
    </dgm:pt>
    <dgm:pt modelId="{21EEBBE2-729F-4D85-8CAE-C2B30FF126D2}" type="pres">
      <dgm:prSet presAssocID="{3929B1E1-4BC4-4C73-ABE8-27CEF96A3652}" presName="parentText" presStyleLbl="node1" presStyleIdx="1" presStyleCnt="2" custScaleY="29486">
        <dgm:presLayoutVars>
          <dgm:chMax val="0"/>
          <dgm:bulletEnabled val="1"/>
        </dgm:presLayoutVars>
      </dgm:prSet>
      <dgm:spPr/>
    </dgm:pt>
    <dgm:pt modelId="{AACB3FAF-C320-430D-84D4-71BA6D1761D1}" type="pres">
      <dgm:prSet presAssocID="{3929B1E1-4BC4-4C73-ABE8-27CEF96A3652}" presName="negativeSpace" presStyleCnt="0"/>
      <dgm:spPr/>
    </dgm:pt>
    <dgm:pt modelId="{5282638F-EFF2-4770-BB1A-21455422E45D}" type="pres">
      <dgm:prSet presAssocID="{3929B1E1-4BC4-4C73-ABE8-27CEF96A3652}" presName="childText" presStyleLbl="conFgAcc1" presStyleIdx="1" presStyleCnt="2">
        <dgm:presLayoutVars>
          <dgm:bulletEnabled val="1"/>
        </dgm:presLayoutVars>
      </dgm:prSet>
      <dgm:spPr/>
    </dgm:pt>
  </dgm:ptLst>
  <dgm:cxnLst>
    <dgm:cxn modelId="{B6E77B07-8A48-44A8-A608-7463193DD9A9}" type="presOf" srcId="{68F767F0-5371-4B25-9B82-132579676EBF}" destId="{80259B02-529C-422B-91BE-D70198BA9F6C}" srcOrd="0" destOrd="0" presId="urn:microsoft.com/office/officeart/2005/8/layout/list1"/>
    <dgm:cxn modelId="{1339090C-9A95-4C05-841C-FA3AF987601B}" srcId="{3F442EA2-39BA-4C9A-AD59-755D4917D532}" destId="{3929B1E1-4BC4-4C73-ABE8-27CEF96A3652}" srcOrd="1" destOrd="0" parTransId="{F356CC76-9117-4B79-A270-BBBAFD3E9C79}" sibTransId="{19BA0C22-38BB-4E9F-89D5-0FF5FF9F12CE}"/>
    <dgm:cxn modelId="{8C39430F-743C-4347-AF8D-9EC6B768CDC3}" type="presOf" srcId="{A71063D8-EF2C-4858-B7D1-78560073DD16}" destId="{5282638F-EFF2-4770-BB1A-21455422E45D}" srcOrd="0" destOrd="1" presId="urn:microsoft.com/office/officeart/2005/8/layout/list1"/>
    <dgm:cxn modelId="{91E8EE10-A24D-4E72-918C-DFE8B8A56CE9}" type="presOf" srcId="{EFF2750D-B4B3-474C-8B62-8B638DC31F7E}" destId="{80259B02-529C-422B-91BE-D70198BA9F6C}" srcOrd="0" destOrd="5" presId="urn:microsoft.com/office/officeart/2005/8/layout/list1"/>
    <dgm:cxn modelId="{D777451D-9818-431F-B600-33C7C8A40A98}" type="presOf" srcId="{3929B1E1-4BC4-4C73-ABE8-27CEF96A3652}" destId="{21EEBBE2-729F-4D85-8CAE-C2B30FF126D2}" srcOrd="1" destOrd="0" presId="urn:microsoft.com/office/officeart/2005/8/layout/list1"/>
    <dgm:cxn modelId="{3F41141F-3FE3-4E69-BA1B-B1022C76134F}" type="presOf" srcId="{0791135C-9DAB-47F6-BE9C-A3E56A2DDA50}" destId="{5282638F-EFF2-4770-BB1A-21455422E45D}" srcOrd="0" destOrd="0" presId="urn:microsoft.com/office/officeart/2005/8/layout/list1"/>
    <dgm:cxn modelId="{F7E95423-786D-404D-8158-68B1C89303BF}" type="presOf" srcId="{4DF9FE7B-F642-4898-A360-D4E3814E1A3D}" destId="{7E290D25-335D-4339-A8E8-B036E46B5EB5}" srcOrd="0" destOrd="0" presId="urn:microsoft.com/office/officeart/2005/8/layout/list1"/>
    <dgm:cxn modelId="{05C5592F-5655-4B04-A055-D84B526610E5}" srcId="{3929B1E1-4BC4-4C73-ABE8-27CEF96A3652}" destId="{A71063D8-EF2C-4858-B7D1-78560073DD16}" srcOrd="1" destOrd="0" parTransId="{47814941-1F31-4380-8752-B2685AE7FDCD}" sibTransId="{0C77B28D-79B2-4A9E-BD2E-51D627790ECB}"/>
    <dgm:cxn modelId="{8313413D-901D-43A3-AFFE-A443798E8FFD}" srcId="{3929B1E1-4BC4-4C73-ABE8-27CEF96A3652}" destId="{08C22A6E-1C56-436A-8170-DBCAEA02493B}" srcOrd="2" destOrd="0" parTransId="{C91E5FDC-46C0-405E-88F8-0302B680CF3D}" sibTransId="{5D5BE526-FB6C-4332-A0AD-A994DE16E82B}"/>
    <dgm:cxn modelId="{7C6A3F63-5007-48CE-A4A5-7CDAC26BA2BC}" type="presOf" srcId="{7AE7B17E-9104-407F-9D07-17431D70BCF5}" destId="{80259B02-529C-422B-91BE-D70198BA9F6C}" srcOrd="0" destOrd="2" presId="urn:microsoft.com/office/officeart/2005/8/layout/list1"/>
    <dgm:cxn modelId="{663C3268-AE56-4B1F-8C67-4E35440CF2A3}" srcId="{4DF9FE7B-F642-4898-A360-D4E3814E1A3D}" destId="{9985003B-E05A-41E9-A795-F53441B8E1AB}" srcOrd="1" destOrd="0" parTransId="{CC1B9890-C9D1-4226-83B9-EA004DE098F1}" sibTransId="{047EB2D3-B482-48FA-A575-8E1363AABC8C}"/>
    <dgm:cxn modelId="{D863CF4C-8699-44F3-8502-138E3D326D72}" type="presOf" srcId="{08C22A6E-1C56-436A-8170-DBCAEA02493B}" destId="{5282638F-EFF2-4770-BB1A-21455422E45D}" srcOrd="0" destOrd="2" presId="urn:microsoft.com/office/officeart/2005/8/layout/list1"/>
    <dgm:cxn modelId="{4E950957-7EE2-43D8-AED1-3D5512DDD2D6}" srcId="{4DF9FE7B-F642-4898-A360-D4E3814E1A3D}" destId="{7AE7B17E-9104-407F-9D07-17431D70BCF5}" srcOrd="2" destOrd="0" parTransId="{88B36430-87ED-405D-AE3C-E1C7A082A275}" sibTransId="{7DD44C76-7937-4FE5-B823-EFF41156810D}"/>
    <dgm:cxn modelId="{C056FA5A-B046-45F9-8180-43D7069538F7}" srcId="{4DF9FE7B-F642-4898-A360-D4E3814E1A3D}" destId="{68F767F0-5371-4B25-9B82-132579676EBF}" srcOrd="0" destOrd="0" parTransId="{E3F770DD-06C4-45A9-B2A9-691617FB0D65}" sibTransId="{4DF713FF-8D4A-4D0A-B717-6F0D13D1629B}"/>
    <dgm:cxn modelId="{E12E128A-D14B-4DAD-B3C2-4C2D815371A8}" type="presOf" srcId="{3929B1E1-4BC4-4C73-ABE8-27CEF96A3652}" destId="{D0037F0D-DB9A-4BA4-97B4-D939B26E14DA}" srcOrd="0" destOrd="0" presId="urn:microsoft.com/office/officeart/2005/8/layout/list1"/>
    <dgm:cxn modelId="{EBD8BE8D-6018-43E2-B081-034BB5656EB6}" srcId="{3F442EA2-39BA-4C9A-AD59-755D4917D532}" destId="{4DF9FE7B-F642-4898-A360-D4E3814E1A3D}" srcOrd="0" destOrd="0" parTransId="{1C10F06D-860A-4604-A7AD-02E614FE3976}" sibTransId="{43C18EFF-81FC-4D70-8C6B-E95FF3730413}"/>
    <dgm:cxn modelId="{396F9E92-5DC8-435A-B8DF-EA2FA80795C8}" type="presOf" srcId="{2504545A-4D08-4961-B7D0-5505D7E2CCA9}" destId="{80259B02-529C-422B-91BE-D70198BA9F6C}" srcOrd="0" destOrd="3" presId="urn:microsoft.com/office/officeart/2005/8/layout/list1"/>
    <dgm:cxn modelId="{B3B26E9A-58E5-497B-BD59-F5567958C609}" srcId="{3929B1E1-4BC4-4C73-ABE8-27CEF96A3652}" destId="{0791135C-9DAB-47F6-BE9C-A3E56A2DDA50}" srcOrd="0" destOrd="0" parTransId="{D6057E63-9793-4991-97C1-30FC405E95A5}" sibTransId="{B670C2A7-83CB-4F4C-BC19-A3A7C066A822}"/>
    <dgm:cxn modelId="{A058DDA2-48CA-4E5B-B389-F71A59C262B0}" srcId="{4DF9FE7B-F642-4898-A360-D4E3814E1A3D}" destId="{EFF2750D-B4B3-474C-8B62-8B638DC31F7E}" srcOrd="5" destOrd="0" parTransId="{AEBC78E6-CDDC-4C8F-A157-3C51E907FACD}" sibTransId="{75C067D7-FCD2-4969-8F27-4BBDA88E75ED}"/>
    <dgm:cxn modelId="{6EF587B5-D03A-4922-8FD2-8755283B7DB4}" srcId="{4DF9FE7B-F642-4898-A360-D4E3814E1A3D}" destId="{31425428-837E-4DCC-A380-8B684DE3EF7B}" srcOrd="4" destOrd="0" parTransId="{7057A04D-CD15-4989-80D2-2011605E3C64}" sibTransId="{E87592D2-7BB0-4FB5-8AB6-31A7764C2E10}"/>
    <dgm:cxn modelId="{211854B7-7B05-4A88-A218-73F92FF1D0A4}" srcId="{4DF9FE7B-F642-4898-A360-D4E3814E1A3D}" destId="{2504545A-4D08-4961-B7D0-5505D7E2CCA9}" srcOrd="3" destOrd="0" parTransId="{28A23B9C-BB97-4FAF-BAB1-7E806C2815A4}" sibTransId="{7996F399-3591-48F4-9A7E-2322B3D8A576}"/>
    <dgm:cxn modelId="{133AB3BA-08EC-432D-814B-0243B8AEAE27}" type="presOf" srcId="{3F442EA2-39BA-4C9A-AD59-755D4917D532}" destId="{E6A445EE-D086-4B01-B491-D67950A5A065}" srcOrd="0" destOrd="0" presId="urn:microsoft.com/office/officeart/2005/8/layout/list1"/>
    <dgm:cxn modelId="{745ECDE9-DEE9-46DF-AB5D-BA15FBA0EAC1}" type="presOf" srcId="{9985003B-E05A-41E9-A795-F53441B8E1AB}" destId="{80259B02-529C-422B-91BE-D70198BA9F6C}" srcOrd="0" destOrd="1" presId="urn:microsoft.com/office/officeart/2005/8/layout/list1"/>
    <dgm:cxn modelId="{66E030ED-FE68-4583-9E2E-AC1C84889797}" type="presOf" srcId="{31425428-837E-4DCC-A380-8B684DE3EF7B}" destId="{80259B02-529C-422B-91BE-D70198BA9F6C}" srcOrd="0" destOrd="4" presId="urn:microsoft.com/office/officeart/2005/8/layout/list1"/>
    <dgm:cxn modelId="{3A76F5FD-AC51-43D5-A60D-6EA2DBBDF0F6}" type="presOf" srcId="{4DF9FE7B-F642-4898-A360-D4E3814E1A3D}" destId="{674922F1-7266-4681-AD4F-1C618A5FFF23}" srcOrd="1" destOrd="0" presId="urn:microsoft.com/office/officeart/2005/8/layout/list1"/>
    <dgm:cxn modelId="{7C96F733-1FEB-4464-AFE2-A6FFE050E7F5}" type="presParOf" srcId="{E6A445EE-D086-4B01-B491-D67950A5A065}" destId="{6D3A9625-D3EB-4CA1-AB05-34452283708A}" srcOrd="0" destOrd="0" presId="urn:microsoft.com/office/officeart/2005/8/layout/list1"/>
    <dgm:cxn modelId="{52625C28-CB81-4E22-A0FD-8E29373E6B1B}" type="presParOf" srcId="{6D3A9625-D3EB-4CA1-AB05-34452283708A}" destId="{7E290D25-335D-4339-A8E8-B036E46B5EB5}" srcOrd="0" destOrd="0" presId="urn:microsoft.com/office/officeart/2005/8/layout/list1"/>
    <dgm:cxn modelId="{B0C612E2-3EE1-400E-AE2C-6D7A4CC4C27B}" type="presParOf" srcId="{6D3A9625-D3EB-4CA1-AB05-34452283708A}" destId="{674922F1-7266-4681-AD4F-1C618A5FFF23}" srcOrd="1" destOrd="0" presId="urn:microsoft.com/office/officeart/2005/8/layout/list1"/>
    <dgm:cxn modelId="{4744E578-4CB5-48E8-A0C6-86520C5FA672}" type="presParOf" srcId="{E6A445EE-D086-4B01-B491-D67950A5A065}" destId="{96C29850-0672-4B77-B5DE-2E1563038631}" srcOrd="1" destOrd="0" presId="urn:microsoft.com/office/officeart/2005/8/layout/list1"/>
    <dgm:cxn modelId="{9B31D144-B860-4AE0-AA2A-C3C20A8603D5}" type="presParOf" srcId="{E6A445EE-D086-4B01-B491-D67950A5A065}" destId="{80259B02-529C-422B-91BE-D70198BA9F6C}" srcOrd="2" destOrd="0" presId="urn:microsoft.com/office/officeart/2005/8/layout/list1"/>
    <dgm:cxn modelId="{7C89F48A-EAC4-44E9-B2C3-D6045323FD07}" type="presParOf" srcId="{E6A445EE-D086-4B01-B491-D67950A5A065}" destId="{E53EFB4E-D3DB-42E1-82AC-148F7D29254F}" srcOrd="3" destOrd="0" presId="urn:microsoft.com/office/officeart/2005/8/layout/list1"/>
    <dgm:cxn modelId="{BD05F436-0254-432E-8B09-A17511FE268A}" type="presParOf" srcId="{E6A445EE-D086-4B01-B491-D67950A5A065}" destId="{07AC1C38-F728-4390-9C76-57A49ED97DBB}" srcOrd="4" destOrd="0" presId="urn:microsoft.com/office/officeart/2005/8/layout/list1"/>
    <dgm:cxn modelId="{C0A0D860-DA07-4CBB-91A5-F43E0D04FCF4}" type="presParOf" srcId="{07AC1C38-F728-4390-9C76-57A49ED97DBB}" destId="{D0037F0D-DB9A-4BA4-97B4-D939B26E14DA}" srcOrd="0" destOrd="0" presId="urn:microsoft.com/office/officeart/2005/8/layout/list1"/>
    <dgm:cxn modelId="{7E09DDEB-EE25-4606-A71C-7D9B4BBA2CC8}" type="presParOf" srcId="{07AC1C38-F728-4390-9C76-57A49ED97DBB}" destId="{21EEBBE2-729F-4D85-8CAE-C2B30FF126D2}" srcOrd="1" destOrd="0" presId="urn:microsoft.com/office/officeart/2005/8/layout/list1"/>
    <dgm:cxn modelId="{16B4A5AA-CD57-4E81-BD9D-EA0185BCFB1E}" type="presParOf" srcId="{E6A445EE-D086-4B01-B491-D67950A5A065}" destId="{AACB3FAF-C320-430D-84D4-71BA6D1761D1}" srcOrd="5" destOrd="0" presId="urn:microsoft.com/office/officeart/2005/8/layout/list1"/>
    <dgm:cxn modelId="{87A76DD9-C373-44C0-9414-15DC155EA76E}" type="presParOf" srcId="{E6A445EE-D086-4B01-B491-D67950A5A065}" destId="{5282638F-EFF2-4770-BB1A-21455422E45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59B02-529C-422B-91BE-D70198BA9F6C}">
      <dsp:nvSpPr>
        <dsp:cNvPr id="0" name=""/>
        <dsp:cNvSpPr/>
      </dsp:nvSpPr>
      <dsp:spPr>
        <a:xfrm>
          <a:off x="0" y="30776"/>
          <a:ext cx="4773612" cy="2772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0485" tIns="916432" rIns="37048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Early-stage Historical Research</a:t>
          </a:r>
        </a:p>
        <a:p>
          <a:pPr marL="171450" lvl="1" indent="-171450" algn="l" defTabSz="800100">
            <a:lnSpc>
              <a:spcPct val="90000"/>
            </a:lnSpc>
            <a:spcBef>
              <a:spcPct val="0"/>
            </a:spcBef>
            <a:spcAft>
              <a:spcPct val="15000"/>
            </a:spcAft>
            <a:buChar char="•"/>
          </a:pPr>
          <a:r>
            <a:rPr lang="en-US" sz="1800" kern="1200" dirty="0"/>
            <a:t>NPC Dialogue</a:t>
          </a:r>
        </a:p>
        <a:p>
          <a:pPr marL="171450" lvl="1" indent="-171450" algn="l" defTabSz="800100">
            <a:lnSpc>
              <a:spcPct val="90000"/>
            </a:lnSpc>
            <a:spcBef>
              <a:spcPct val="0"/>
            </a:spcBef>
            <a:spcAft>
              <a:spcPct val="15000"/>
            </a:spcAft>
            <a:buChar char="•"/>
          </a:pPr>
          <a:r>
            <a:rPr lang="en-US" sz="1800" kern="1200" dirty="0"/>
            <a:t>Character Controller</a:t>
          </a:r>
        </a:p>
        <a:p>
          <a:pPr marL="171450" lvl="1" indent="-171450" algn="l" defTabSz="800100">
            <a:lnSpc>
              <a:spcPct val="90000"/>
            </a:lnSpc>
            <a:spcBef>
              <a:spcPct val="0"/>
            </a:spcBef>
            <a:spcAft>
              <a:spcPct val="15000"/>
            </a:spcAft>
            <a:buChar char="•"/>
          </a:pPr>
          <a:r>
            <a:rPr lang="en-US" sz="1800" kern="1200" dirty="0"/>
            <a:t>UI Design</a:t>
          </a:r>
        </a:p>
        <a:p>
          <a:pPr marL="171450" lvl="1" indent="-171450" algn="l" defTabSz="800100">
            <a:lnSpc>
              <a:spcPct val="90000"/>
            </a:lnSpc>
            <a:spcBef>
              <a:spcPct val="0"/>
            </a:spcBef>
            <a:spcAft>
              <a:spcPct val="15000"/>
            </a:spcAft>
            <a:buChar char="•"/>
          </a:pPr>
          <a:r>
            <a:rPr lang="en-US" sz="1800" kern="1200" dirty="0"/>
            <a:t>Finale System Prototype</a:t>
          </a:r>
        </a:p>
        <a:p>
          <a:pPr marL="171450" lvl="1" indent="-171450" algn="l" defTabSz="800100">
            <a:lnSpc>
              <a:spcPct val="90000"/>
            </a:lnSpc>
            <a:spcBef>
              <a:spcPct val="0"/>
            </a:spcBef>
            <a:spcAft>
              <a:spcPct val="15000"/>
            </a:spcAft>
            <a:buChar char="•"/>
          </a:pPr>
          <a:r>
            <a:rPr lang="en-US" sz="1800" kern="1200" dirty="0"/>
            <a:t>Vertical Slice</a:t>
          </a:r>
        </a:p>
      </dsp:txBody>
      <dsp:txXfrm>
        <a:off x="0" y="30776"/>
        <a:ext cx="4773612" cy="2772000"/>
      </dsp:txXfrm>
    </dsp:sp>
    <dsp:sp modelId="{674922F1-7266-4681-AD4F-1C618A5FFF23}">
      <dsp:nvSpPr>
        <dsp:cNvPr id="0" name=""/>
        <dsp:cNvSpPr/>
      </dsp:nvSpPr>
      <dsp:spPr>
        <a:xfrm>
          <a:off x="238680" y="243181"/>
          <a:ext cx="3341528" cy="43703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302" tIns="0" rIns="126302" bIns="0" numCol="1" spcCol="1270" anchor="ctr" anchorCtr="0">
          <a:noAutofit/>
        </a:bodyPr>
        <a:lstStyle/>
        <a:p>
          <a:pPr marL="0" lvl="0" indent="0" algn="l" defTabSz="1244600">
            <a:lnSpc>
              <a:spcPct val="90000"/>
            </a:lnSpc>
            <a:spcBef>
              <a:spcPct val="0"/>
            </a:spcBef>
            <a:spcAft>
              <a:spcPct val="35000"/>
            </a:spcAft>
            <a:buNone/>
          </a:pPr>
          <a:r>
            <a:rPr lang="en-US" sz="2800" kern="1200" dirty="0"/>
            <a:t>Pre-Production</a:t>
          </a:r>
        </a:p>
      </dsp:txBody>
      <dsp:txXfrm>
        <a:off x="260014" y="264515"/>
        <a:ext cx="3298860" cy="394366"/>
      </dsp:txXfrm>
    </dsp:sp>
    <dsp:sp modelId="{5282638F-EFF2-4770-BB1A-21455422E45D}">
      <dsp:nvSpPr>
        <dsp:cNvPr id="0" name=""/>
        <dsp:cNvSpPr/>
      </dsp:nvSpPr>
      <dsp:spPr>
        <a:xfrm>
          <a:off x="0" y="2773923"/>
          <a:ext cx="4773612" cy="2148300"/>
        </a:xfrm>
        <a:prstGeom prst="rect">
          <a:avLst/>
        </a:prstGeom>
        <a:solidFill>
          <a:schemeClr val="lt1">
            <a:alpha val="90000"/>
            <a:hueOff val="0"/>
            <a:satOff val="0"/>
            <a:lumOff val="0"/>
            <a:alphaOff val="0"/>
          </a:schemeClr>
        </a:solidFill>
        <a:ln w="12700" cap="flat" cmpd="sng" algn="ctr">
          <a:solidFill>
            <a:schemeClr val="accent3">
              <a:hueOff val="12522415"/>
              <a:satOff val="-67259"/>
              <a:lumOff val="11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0485" tIns="916432" rIns="37048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Researching and Writing journal entries</a:t>
          </a:r>
        </a:p>
        <a:p>
          <a:pPr marL="171450" lvl="1" indent="-171450" algn="l" defTabSz="800100">
            <a:lnSpc>
              <a:spcPct val="90000"/>
            </a:lnSpc>
            <a:spcBef>
              <a:spcPct val="0"/>
            </a:spcBef>
            <a:spcAft>
              <a:spcPct val="15000"/>
            </a:spcAft>
            <a:buChar char="•"/>
          </a:pPr>
          <a:r>
            <a:rPr lang="en-US" sz="1800" kern="1200" dirty="0"/>
            <a:t>Writing Multiple Endings</a:t>
          </a:r>
        </a:p>
        <a:p>
          <a:pPr marL="171450" lvl="1" indent="-171450" algn="l" defTabSz="800100">
            <a:lnSpc>
              <a:spcPct val="90000"/>
            </a:lnSpc>
            <a:spcBef>
              <a:spcPct val="0"/>
            </a:spcBef>
            <a:spcAft>
              <a:spcPct val="15000"/>
            </a:spcAft>
            <a:buChar char="•"/>
          </a:pPr>
          <a:r>
            <a:rPr lang="en-US" sz="1800" kern="1200" dirty="0"/>
            <a:t>Area/Level Design</a:t>
          </a:r>
        </a:p>
      </dsp:txBody>
      <dsp:txXfrm>
        <a:off x="0" y="2773923"/>
        <a:ext cx="4773612" cy="2148300"/>
      </dsp:txXfrm>
    </dsp:sp>
    <dsp:sp modelId="{21EEBBE2-729F-4D85-8CAE-C2B30FF126D2}">
      <dsp:nvSpPr>
        <dsp:cNvPr id="0" name=""/>
        <dsp:cNvSpPr/>
      </dsp:nvSpPr>
      <dsp:spPr>
        <a:xfrm>
          <a:off x="238680" y="3040376"/>
          <a:ext cx="3341528" cy="382987"/>
        </a:xfrm>
        <a:prstGeom prst="roundRect">
          <a:avLst/>
        </a:prstGeom>
        <a:solidFill>
          <a:schemeClr val="accent3">
            <a:hueOff val="12522415"/>
            <a:satOff val="-67259"/>
            <a:lumOff val="11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302" tIns="0" rIns="126302" bIns="0" numCol="1" spcCol="1270" anchor="ctr" anchorCtr="0">
          <a:noAutofit/>
        </a:bodyPr>
        <a:lstStyle/>
        <a:p>
          <a:pPr marL="0" lvl="0" indent="0" algn="l" defTabSz="1244600">
            <a:lnSpc>
              <a:spcPct val="90000"/>
            </a:lnSpc>
            <a:spcBef>
              <a:spcPct val="0"/>
            </a:spcBef>
            <a:spcAft>
              <a:spcPct val="35000"/>
            </a:spcAft>
            <a:buNone/>
          </a:pPr>
          <a:r>
            <a:rPr lang="en-US" sz="2800" kern="1200" dirty="0"/>
            <a:t>Production</a:t>
          </a:r>
        </a:p>
      </dsp:txBody>
      <dsp:txXfrm>
        <a:off x="257376" y="3059072"/>
        <a:ext cx="3304136" cy="34559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6/4/2021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6/4/2021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Tyler Boyce, and this is The Lawgiver.</a:t>
            </a:r>
          </a:p>
        </p:txBody>
      </p:sp>
      <p:sp>
        <p:nvSpPr>
          <p:cNvPr id="4" name="Slide Number Placeholder 3"/>
          <p:cNvSpPr>
            <a:spLocks noGrp="1"/>
          </p:cNvSpPr>
          <p:nvPr>
            <p:ph type="sldNum" sz="quarter" idx="5"/>
          </p:nvPr>
        </p:nvSpPr>
        <p:spPr/>
        <p:txBody>
          <a:bodyPr/>
          <a:lstStyle/>
          <a:p>
            <a:fld id="{C6074690-7256-4BB9-AC0F-97AEAE8CDEC2}" type="slidenum">
              <a:rPr lang="en-US" smtClean="0"/>
              <a:t>1</a:t>
            </a:fld>
            <a:endParaRPr lang="en-US"/>
          </a:p>
        </p:txBody>
      </p:sp>
    </p:spTree>
    <p:extLst>
      <p:ext uri="{BB962C8B-B14F-4D97-AF65-F5344CB8AC3E}">
        <p14:creationId xmlns:p14="http://schemas.microsoft.com/office/powerpoint/2010/main" val="1486561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Lawgiver: “But you, when you come to Sparta, do not become worse, but better.” Thank you, and I will take your questions or comments.</a:t>
            </a:r>
          </a:p>
        </p:txBody>
      </p:sp>
      <p:sp>
        <p:nvSpPr>
          <p:cNvPr id="4" name="Slide Number Placeholder 3"/>
          <p:cNvSpPr>
            <a:spLocks noGrp="1"/>
          </p:cNvSpPr>
          <p:nvPr>
            <p:ph type="sldNum" sz="quarter" idx="5"/>
          </p:nvPr>
        </p:nvSpPr>
        <p:spPr/>
        <p:txBody>
          <a:bodyPr/>
          <a:lstStyle/>
          <a:p>
            <a:fld id="{C6074690-7256-4BB9-AC0F-97AEAE8CDEC2}" type="slidenum">
              <a:rPr lang="en-US" smtClean="0"/>
              <a:t>10</a:t>
            </a:fld>
            <a:endParaRPr lang="en-US"/>
          </a:p>
        </p:txBody>
      </p:sp>
    </p:spTree>
    <p:extLst>
      <p:ext uri="{BB962C8B-B14F-4D97-AF65-F5344CB8AC3E}">
        <p14:creationId xmlns:p14="http://schemas.microsoft.com/office/powerpoint/2010/main" val="3276703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074690-7256-4BB9-AC0F-97AEAE8CDEC2}" type="slidenum">
              <a:rPr lang="en-US" smtClean="0"/>
              <a:t>11</a:t>
            </a:fld>
            <a:endParaRPr lang="en-US"/>
          </a:p>
        </p:txBody>
      </p:sp>
    </p:spTree>
    <p:extLst>
      <p:ext uri="{BB962C8B-B14F-4D97-AF65-F5344CB8AC3E}">
        <p14:creationId xmlns:p14="http://schemas.microsoft.com/office/powerpoint/2010/main" val="2889333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Bold dialogue choices, color code by knowledge type</a:t>
            </a:r>
          </a:p>
        </p:txBody>
      </p:sp>
      <p:sp>
        <p:nvSpPr>
          <p:cNvPr id="4" name="Slide Number Placeholder 3"/>
          <p:cNvSpPr>
            <a:spLocks noGrp="1"/>
          </p:cNvSpPr>
          <p:nvPr>
            <p:ph type="sldNum" sz="quarter" idx="5"/>
          </p:nvPr>
        </p:nvSpPr>
        <p:spPr/>
        <p:txBody>
          <a:bodyPr/>
          <a:lstStyle/>
          <a:p>
            <a:fld id="{C6074690-7256-4BB9-AC0F-97AEAE8CDEC2}" type="slidenum">
              <a:rPr lang="en-US" smtClean="0"/>
              <a:t>13</a:t>
            </a:fld>
            <a:endParaRPr lang="en-US"/>
          </a:p>
        </p:txBody>
      </p:sp>
    </p:spTree>
    <p:extLst>
      <p:ext uri="{BB962C8B-B14F-4D97-AF65-F5344CB8AC3E}">
        <p14:creationId xmlns:p14="http://schemas.microsoft.com/office/powerpoint/2010/main" val="1820611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Civilization 6: Choose a government, and then place policy cards into the afforded slots.</a:t>
            </a:r>
          </a:p>
          <a:p>
            <a:r>
              <a:rPr lang="en-US" dirty="0" err="1"/>
              <a:t>Frostpunk</a:t>
            </a:r>
            <a:r>
              <a:rPr lang="en-US" dirty="0"/>
              <a:t>: Rules and directions grow out of two skill trees.</a:t>
            </a:r>
          </a:p>
          <a:p>
            <a:r>
              <a:rPr lang="en-US" dirty="0"/>
              <a:t>Dragon Age Inquisition: Advisors may not always disagree, but player can always count on their expertise.</a:t>
            </a:r>
          </a:p>
        </p:txBody>
      </p:sp>
      <p:sp>
        <p:nvSpPr>
          <p:cNvPr id="4" name="Slide Number Placeholder 3"/>
          <p:cNvSpPr>
            <a:spLocks noGrp="1"/>
          </p:cNvSpPr>
          <p:nvPr>
            <p:ph type="sldNum" sz="quarter" idx="5"/>
          </p:nvPr>
        </p:nvSpPr>
        <p:spPr/>
        <p:txBody>
          <a:bodyPr/>
          <a:lstStyle/>
          <a:p>
            <a:fld id="{C6074690-7256-4BB9-AC0F-97AEAE8CDEC2}" type="slidenum">
              <a:rPr lang="en-US" smtClean="0"/>
              <a:t>14</a:t>
            </a:fld>
            <a:endParaRPr lang="en-US"/>
          </a:p>
        </p:txBody>
      </p:sp>
    </p:spTree>
    <p:extLst>
      <p:ext uri="{BB962C8B-B14F-4D97-AF65-F5344CB8AC3E}">
        <p14:creationId xmlns:p14="http://schemas.microsoft.com/office/powerpoint/2010/main" val="3796432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“ending” to “epilogue” on all slides.</a:t>
            </a:r>
          </a:p>
        </p:txBody>
      </p:sp>
      <p:sp>
        <p:nvSpPr>
          <p:cNvPr id="4" name="Slide Number Placeholder 3"/>
          <p:cNvSpPr>
            <a:spLocks noGrp="1"/>
          </p:cNvSpPr>
          <p:nvPr>
            <p:ph type="sldNum" sz="quarter" idx="5"/>
          </p:nvPr>
        </p:nvSpPr>
        <p:spPr/>
        <p:txBody>
          <a:bodyPr/>
          <a:lstStyle/>
          <a:p>
            <a:fld id="{C6074690-7256-4BB9-AC0F-97AEAE8CDEC2}" type="slidenum">
              <a:rPr lang="en-US" smtClean="0"/>
              <a:t>15</a:t>
            </a:fld>
            <a:endParaRPr lang="en-US"/>
          </a:p>
        </p:txBody>
      </p:sp>
    </p:spTree>
    <p:extLst>
      <p:ext uri="{BB962C8B-B14F-4D97-AF65-F5344CB8AC3E}">
        <p14:creationId xmlns:p14="http://schemas.microsoft.com/office/powerpoint/2010/main" val="923680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1-2 academic/professorial sources and 1-2 prominent and RECENT books. Also add </a:t>
            </a:r>
            <a:r>
              <a:rPr lang="en-US" dirty="0" err="1"/>
              <a:t>Plutach’s</a:t>
            </a:r>
            <a:r>
              <a:rPr lang="en-US" dirty="0"/>
              <a:t> Parallel Lives as a third source.</a:t>
            </a:r>
          </a:p>
        </p:txBody>
      </p:sp>
      <p:sp>
        <p:nvSpPr>
          <p:cNvPr id="4" name="Slide Number Placeholder 3"/>
          <p:cNvSpPr>
            <a:spLocks noGrp="1"/>
          </p:cNvSpPr>
          <p:nvPr>
            <p:ph type="sldNum" sz="quarter" idx="5"/>
          </p:nvPr>
        </p:nvSpPr>
        <p:spPr/>
        <p:txBody>
          <a:bodyPr/>
          <a:lstStyle/>
          <a:p>
            <a:fld id="{C6074690-7256-4BB9-AC0F-97AEAE8CDEC2}" type="slidenum">
              <a:rPr lang="en-US" smtClean="0"/>
              <a:t>16</a:t>
            </a:fld>
            <a:endParaRPr lang="en-US"/>
          </a:p>
        </p:txBody>
      </p:sp>
    </p:spTree>
    <p:extLst>
      <p:ext uri="{BB962C8B-B14F-4D97-AF65-F5344CB8AC3E}">
        <p14:creationId xmlns:p14="http://schemas.microsoft.com/office/powerpoint/2010/main" val="2360533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 parking lot slide detailing the year, and example of the Egypt setting, and the bullet points 2-3 NPCs and 4-5 interactive objects.</a:t>
            </a:r>
          </a:p>
        </p:txBody>
      </p:sp>
      <p:sp>
        <p:nvSpPr>
          <p:cNvPr id="4" name="Slide Number Placeholder 3"/>
          <p:cNvSpPr>
            <a:spLocks noGrp="1"/>
          </p:cNvSpPr>
          <p:nvPr>
            <p:ph type="sldNum" sz="quarter" idx="5"/>
          </p:nvPr>
        </p:nvSpPr>
        <p:spPr/>
        <p:txBody>
          <a:bodyPr/>
          <a:lstStyle/>
          <a:p>
            <a:fld id="{C6074690-7256-4BB9-AC0F-97AEAE8CDEC2}" type="slidenum">
              <a:rPr lang="en-US" smtClean="0"/>
              <a:t>17</a:t>
            </a:fld>
            <a:endParaRPr lang="en-US"/>
          </a:p>
        </p:txBody>
      </p:sp>
    </p:spTree>
    <p:extLst>
      <p:ext uri="{BB962C8B-B14F-4D97-AF65-F5344CB8AC3E}">
        <p14:creationId xmlns:p14="http://schemas.microsoft.com/office/powerpoint/2010/main" val="3323376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Lawgiver, you play as a Spartan named Lycurgus. Traveling around the Ancient Mediterranean, you must learn the customs and knowledge of other cultures. Bring back what you have learned to your Greek homeland, to assemble your own Sparta.</a:t>
            </a:r>
          </a:p>
        </p:txBody>
      </p:sp>
      <p:sp>
        <p:nvSpPr>
          <p:cNvPr id="4" name="Slide Number Placeholder 3"/>
          <p:cNvSpPr>
            <a:spLocks noGrp="1"/>
          </p:cNvSpPr>
          <p:nvPr>
            <p:ph type="sldNum" sz="quarter" idx="5"/>
          </p:nvPr>
        </p:nvSpPr>
        <p:spPr/>
        <p:txBody>
          <a:bodyPr/>
          <a:lstStyle/>
          <a:p>
            <a:fld id="{C6074690-7256-4BB9-AC0F-97AEAE8CDEC2}" type="slidenum">
              <a:rPr lang="en-US" smtClean="0"/>
              <a:t>2</a:t>
            </a:fld>
            <a:endParaRPr lang="en-US"/>
          </a:p>
        </p:txBody>
      </p:sp>
    </p:spTree>
    <p:extLst>
      <p:ext uri="{BB962C8B-B14F-4D97-AF65-F5344CB8AC3E}">
        <p14:creationId xmlns:p14="http://schemas.microsoft.com/office/powerpoint/2010/main" val="1591517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Lawgiver is a 2D isometric adventure game, with an art style like that of classic fantasy RPGs. The player will explore the lands and cultures of Crete, Asia Minor, and Egypt.</a:t>
            </a:r>
          </a:p>
        </p:txBody>
      </p:sp>
      <p:sp>
        <p:nvSpPr>
          <p:cNvPr id="4" name="Slide Number Placeholder 3"/>
          <p:cNvSpPr>
            <a:spLocks noGrp="1"/>
          </p:cNvSpPr>
          <p:nvPr>
            <p:ph type="sldNum" sz="quarter" idx="5"/>
          </p:nvPr>
        </p:nvSpPr>
        <p:spPr/>
        <p:txBody>
          <a:bodyPr/>
          <a:lstStyle/>
          <a:p>
            <a:fld id="{C6074690-7256-4BB9-AC0F-97AEAE8CDEC2}" type="slidenum">
              <a:rPr lang="en-US" smtClean="0"/>
              <a:t>3</a:t>
            </a:fld>
            <a:endParaRPr lang="en-US"/>
          </a:p>
        </p:txBody>
      </p:sp>
    </p:spTree>
    <p:extLst>
      <p:ext uri="{BB962C8B-B14F-4D97-AF65-F5344CB8AC3E}">
        <p14:creationId xmlns:p14="http://schemas.microsoft.com/office/powerpoint/2010/main" val="2749019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Triangle?</a:t>
            </a:r>
          </a:p>
          <a:p>
            <a:endParaRPr lang="en-US" dirty="0"/>
          </a:p>
          <a:p>
            <a:r>
              <a:rPr lang="en-US" dirty="0"/>
              <a:t>The core gameplay loop is the player travels from Sparta to a new land, gather knowledge there, and once you have added as much knowledge as you can to your journal, you will take that into the endgame phase to craft the government and society of your Sparta.</a:t>
            </a:r>
          </a:p>
        </p:txBody>
      </p:sp>
      <p:sp>
        <p:nvSpPr>
          <p:cNvPr id="4" name="Slide Number Placeholder 3"/>
          <p:cNvSpPr>
            <a:spLocks noGrp="1"/>
          </p:cNvSpPr>
          <p:nvPr>
            <p:ph type="sldNum" sz="quarter" idx="5"/>
          </p:nvPr>
        </p:nvSpPr>
        <p:spPr/>
        <p:txBody>
          <a:bodyPr/>
          <a:lstStyle/>
          <a:p>
            <a:fld id="{C6074690-7256-4BB9-AC0F-97AEAE8CDEC2}" type="slidenum">
              <a:rPr lang="en-US" smtClean="0"/>
              <a:t>4</a:t>
            </a:fld>
            <a:endParaRPr lang="en-US"/>
          </a:p>
        </p:txBody>
      </p:sp>
    </p:spTree>
    <p:extLst>
      <p:ext uri="{BB962C8B-B14F-4D97-AF65-F5344CB8AC3E}">
        <p14:creationId xmlns:p14="http://schemas.microsoft.com/office/powerpoint/2010/main" val="2332470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first node of this loop, you gather knowledge through two mechanics. You can point-and-click on objects and the environment (like the King’s Quest games or Telltale Games) to gain a journal entry. Or you can converse with NPCs through branching dialogue. You can only get one piece of information from each NPC, so think carefully when choosing the topic of your conversation. Lycurgus can also use coins to acquire knowledge. Be warned: Lycurgus only has a limited amount of money while traveling. Once you’re out of coins, you must go back to Sparta with what knowledge you have.</a:t>
            </a:r>
          </a:p>
        </p:txBody>
      </p:sp>
      <p:sp>
        <p:nvSpPr>
          <p:cNvPr id="4" name="Slide Number Placeholder 3"/>
          <p:cNvSpPr>
            <a:spLocks noGrp="1"/>
          </p:cNvSpPr>
          <p:nvPr>
            <p:ph type="sldNum" sz="quarter" idx="5"/>
          </p:nvPr>
        </p:nvSpPr>
        <p:spPr/>
        <p:txBody>
          <a:bodyPr/>
          <a:lstStyle/>
          <a:p>
            <a:fld id="{C6074690-7256-4BB9-AC0F-97AEAE8CDEC2}" type="slidenum">
              <a:rPr lang="en-US" smtClean="0"/>
              <a:t>5</a:t>
            </a:fld>
            <a:endParaRPr lang="en-US"/>
          </a:p>
        </p:txBody>
      </p:sp>
    </p:spTree>
    <p:extLst>
      <p:ext uri="{BB962C8B-B14F-4D97-AF65-F5344CB8AC3E}">
        <p14:creationId xmlns:p14="http://schemas.microsoft.com/office/powerpoint/2010/main" val="626050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Knowledge is then acquired by Lycurgus in the form of journal entries. Journal entries cover a broad range of topics, from fashion to food to even local mythology. I used the Codex mechanic from Dragon Age: Origins as inspiration for this journal, with a mockup of my concept on the right.</a:t>
            </a:r>
          </a:p>
        </p:txBody>
      </p:sp>
      <p:sp>
        <p:nvSpPr>
          <p:cNvPr id="4" name="Slide Number Placeholder 3"/>
          <p:cNvSpPr>
            <a:spLocks noGrp="1"/>
          </p:cNvSpPr>
          <p:nvPr>
            <p:ph type="sldNum" sz="quarter" idx="5"/>
          </p:nvPr>
        </p:nvSpPr>
        <p:spPr/>
        <p:txBody>
          <a:bodyPr/>
          <a:lstStyle/>
          <a:p>
            <a:fld id="{C6074690-7256-4BB9-AC0F-97AEAE8CDEC2}" type="slidenum">
              <a:rPr lang="en-US" smtClean="0"/>
              <a:t>6</a:t>
            </a:fld>
            <a:endParaRPr lang="en-US"/>
          </a:p>
        </p:txBody>
      </p:sp>
    </p:spTree>
    <p:extLst>
      <p:ext uri="{BB962C8B-B14F-4D97-AF65-F5344CB8AC3E}">
        <p14:creationId xmlns:p14="http://schemas.microsoft.com/office/powerpoint/2010/main" val="3960855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acquired the maximum attainable knowledge from all areas, you bring that corpus of knowledge back to Sparta for the finale. Create political or cultural concepts using one or more journal entries, and then use those concepts to craft your Sparta. There are multiple possible epilogues, each detailing how successful your city becomes and how content your citizens are with your reforms.</a:t>
            </a:r>
          </a:p>
        </p:txBody>
      </p:sp>
      <p:sp>
        <p:nvSpPr>
          <p:cNvPr id="4" name="Slide Number Placeholder 3"/>
          <p:cNvSpPr>
            <a:spLocks noGrp="1"/>
          </p:cNvSpPr>
          <p:nvPr>
            <p:ph type="sldNum" sz="quarter" idx="5"/>
          </p:nvPr>
        </p:nvSpPr>
        <p:spPr/>
        <p:txBody>
          <a:bodyPr/>
          <a:lstStyle/>
          <a:p>
            <a:fld id="{C6074690-7256-4BB9-AC0F-97AEAE8CDEC2}" type="slidenum">
              <a:rPr lang="en-US" smtClean="0"/>
              <a:t>7</a:t>
            </a:fld>
            <a:endParaRPr lang="en-US"/>
          </a:p>
        </p:txBody>
      </p:sp>
    </p:spTree>
    <p:extLst>
      <p:ext uri="{BB962C8B-B14F-4D97-AF65-F5344CB8AC3E}">
        <p14:creationId xmlns:p14="http://schemas.microsoft.com/office/powerpoint/2010/main" val="2849357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roles required for our game. (pause for effect) We have also mapped out our development schedule, with all the tasks required for both pre-production and production. (pause for effect)</a:t>
            </a:r>
          </a:p>
        </p:txBody>
      </p:sp>
      <p:sp>
        <p:nvSpPr>
          <p:cNvPr id="4" name="Slide Number Placeholder 3"/>
          <p:cNvSpPr>
            <a:spLocks noGrp="1"/>
          </p:cNvSpPr>
          <p:nvPr>
            <p:ph type="sldNum" sz="quarter" idx="5"/>
          </p:nvPr>
        </p:nvSpPr>
        <p:spPr/>
        <p:txBody>
          <a:bodyPr/>
          <a:lstStyle/>
          <a:p>
            <a:fld id="{C6074690-7256-4BB9-AC0F-97AEAE8CDEC2}" type="slidenum">
              <a:rPr lang="en-US" smtClean="0"/>
              <a:t>8</a:t>
            </a:fld>
            <a:endParaRPr lang="en-US"/>
          </a:p>
        </p:txBody>
      </p:sp>
    </p:spTree>
    <p:extLst>
      <p:ext uri="{BB962C8B-B14F-4D97-AF65-F5344CB8AC3E}">
        <p14:creationId xmlns:p14="http://schemas.microsoft.com/office/powerpoint/2010/main" val="1727599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 parking lot slide detailing the year, and example of the Egypt setting, and the bullet points 2-3 NPCs and 4-5 interactive objects.</a:t>
            </a:r>
          </a:p>
          <a:p>
            <a:endParaRPr lang="en-US" dirty="0"/>
          </a:p>
          <a:p>
            <a:r>
              <a:rPr lang="en-US" dirty="0"/>
              <a:t>These are rough estimates of our key goals. We want to have our first playable prototype by December 22, 2021, using the Egypt area as a testbed. We’ll start with about 2-3 epilogues for that prototype. For the final game version, we are aiming for release by February 26, 2022. In addition to having all three areas, the game will be expanded to as many as 5-7 epilogues. A few stretch goals includes additional areas (such as Celtic Spain and even Vedic India), additional information in all areas, and (something very near and dear to my heart) partial voice-over of Lycurgus and the NPCs.</a:t>
            </a:r>
          </a:p>
        </p:txBody>
      </p:sp>
      <p:sp>
        <p:nvSpPr>
          <p:cNvPr id="4" name="Slide Number Placeholder 3"/>
          <p:cNvSpPr>
            <a:spLocks noGrp="1"/>
          </p:cNvSpPr>
          <p:nvPr>
            <p:ph type="sldNum" sz="quarter" idx="5"/>
          </p:nvPr>
        </p:nvSpPr>
        <p:spPr/>
        <p:txBody>
          <a:bodyPr/>
          <a:lstStyle/>
          <a:p>
            <a:fld id="{C6074690-7256-4BB9-AC0F-97AEAE8CDEC2}" type="slidenum">
              <a:rPr lang="en-US" smtClean="0"/>
              <a:t>9</a:t>
            </a:fld>
            <a:endParaRPr lang="en-US"/>
          </a:p>
        </p:txBody>
      </p:sp>
    </p:spTree>
    <p:extLst>
      <p:ext uri="{BB962C8B-B14F-4D97-AF65-F5344CB8AC3E}">
        <p14:creationId xmlns:p14="http://schemas.microsoft.com/office/powerpoint/2010/main" val="2477036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6/4/2021</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6/4/2021</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6/4/2021</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6/4/2021</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6/4/2021</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6/4/2021</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6/4/2021</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6/4/2021</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6/4/2021</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6/4/2021</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6/4/2021</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6/4/2021</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5.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Lawgiver</a:t>
            </a:r>
          </a:p>
        </p:txBody>
      </p:sp>
      <p:sp>
        <p:nvSpPr>
          <p:cNvPr id="3" name="Subtitle 2"/>
          <p:cNvSpPr>
            <a:spLocks noGrp="1"/>
          </p:cNvSpPr>
          <p:nvPr>
            <p:ph type="subTitle" idx="1"/>
          </p:nvPr>
        </p:nvSpPr>
        <p:spPr/>
        <p:txBody>
          <a:bodyPr>
            <a:normAutofit/>
          </a:bodyPr>
          <a:lstStyle/>
          <a:p>
            <a:r>
              <a:rPr lang="en-US" sz="2800" dirty="0"/>
              <a:t>Tyler Boyce</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422030" y="990599"/>
            <a:ext cx="9344765" cy="2438401"/>
          </a:xfrm>
        </p:spPr>
        <p:txBody>
          <a:bodyPr>
            <a:normAutofit fontScale="90000"/>
          </a:bodyPr>
          <a:lstStyle/>
          <a:p>
            <a:r>
              <a:rPr lang="en-US" u="sng" dirty="0"/>
              <a:t>The Lawgiver</a:t>
            </a:r>
            <a:br>
              <a:rPr lang="en-US" dirty="0"/>
            </a:br>
            <a:r>
              <a:rPr lang="en-US" dirty="0"/>
              <a:t>“But you, when you come to Sparta, do not become worse, but better.”</a:t>
            </a:r>
            <a:br>
              <a:rPr lang="en-US" dirty="0"/>
            </a:br>
            <a:r>
              <a:rPr lang="en-US" dirty="0"/>
              <a:t>– King </a:t>
            </a:r>
            <a:r>
              <a:rPr lang="en-US" dirty="0" err="1"/>
              <a:t>Eudamidas</a:t>
            </a:r>
            <a:endParaRPr lang="en-US" dirty="0"/>
          </a:p>
        </p:txBody>
      </p:sp>
      <p:sp>
        <p:nvSpPr>
          <p:cNvPr id="11" name="Text Placeholder 10"/>
          <p:cNvSpPr>
            <a:spLocks noGrp="1"/>
          </p:cNvSpPr>
          <p:nvPr>
            <p:ph type="body" idx="1"/>
          </p:nvPr>
        </p:nvSpPr>
        <p:spPr>
          <a:xfrm>
            <a:off x="1422030" y="3660613"/>
            <a:ext cx="9344765" cy="457200"/>
          </a:xfrm>
        </p:spPr>
        <p:txBody>
          <a:bodyPr>
            <a:normAutofit lnSpcReduction="10000"/>
          </a:bodyPr>
          <a:lstStyle/>
          <a:p>
            <a:r>
              <a:rPr lang="en-US" sz="2800" dirty="0"/>
              <a:t>Thank You! Questions or comments?</a:t>
            </a:r>
          </a:p>
        </p:txBody>
      </p:sp>
      <p:pic>
        <p:nvPicPr>
          <p:cNvPr id="3" name="Picture 2" descr="The city-state of Sparta, as depicted in &quot;Assassin's Creed Odyssey&quot;">
            <a:extLst>
              <a:ext uri="{FF2B5EF4-FFF2-40B4-BE49-F238E27FC236}">
                <a16:creationId xmlns:a16="http://schemas.microsoft.com/office/drawing/2014/main" id="{359CB185-F3B8-4E09-8A36-3B0F6CF37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387" y="4117813"/>
            <a:ext cx="4210050" cy="2370776"/>
          </a:xfrm>
          <a:prstGeom prst="rect">
            <a:avLst/>
          </a:prstGeom>
        </p:spPr>
      </p:pic>
    </p:spTree>
    <p:extLst>
      <p:ext uri="{BB962C8B-B14F-4D97-AF65-F5344CB8AC3E}">
        <p14:creationId xmlns:p14="http://schemas.microsoft.com/office/powerpoint/2010/main" val="1039241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431800"/>
            <a:ext cx="9751060" cy="1168400"/>
          </a:xfrm>
        </p:spPr>
        <p:txBody>
          <a:bodyPr anchor="b">
            <a:normAutofit/>
          </a:bodyPr>
          <a:lstStyle/>
          <a:p>
            <a:r>
              <a:rPr lang="en-US" dirty="0"/>
              <a:t>Core Gameplay </a:t>
            </a:r>
            <a:r>
              <a:rPr lang="en-US" sz="2800" dirty="0"/>
              <a:t>(graphic courtesy of </a:t>
            </a:r>
            <a:r>
              <a:rPr lang="en-US" sz="2800" dirty="0" err="1"/>
              <a:t>Yuuki</a:t>
            </a:r>
            <a:r>
              <a:rPr lang="en-US" sz="2800" dirty="0"/>
              <a:t> Min)</a:t>
            </a:r>
          </a:p>
        </p:txBody>
      </p:sp>
      <p:pic>
        <p:nvPicPr>
          <p:cNvPr id="11" name="Content Placeholder 10" descr="Diagram&#10;&#10;Description automatically generated">
            <a:extLst>
              <a:ext uri="{FF2B5EF4-FFF2-40B4-BE49-F238E27FC236}">
                <a16:creationId xmlns:a16="http://schemas.microsoft.com/office/drawing/2014/main" id="{6E7DCF33-90B1-49E7-8CE4-94A41E57F8F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2434956"/>
            <a:ext cx="9750425" cy="3004087"/>
          </a:xfrm>
        </p:spPr>
      </p:pic>
    </p:spTree>
    <p:extLst>
      <p:ext uri="{BB962C8B-B14F-4D97-AF65-F5344CB8AC3E}">
        <p14:creationId xmlns:p14="http://schemas.microsoft.com/office/powerpoint/2010/main" val="1714247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23AC0-1210-4E5F-AEAE-DF2871ED5123}"/>
              </a:ext>
            </a:extLst>
          </p:cNvPr>
          <p:cNvSpPr>
            <a:spLocks noGrp="1"/>
          </p:cNvSpPr>
          <p:nvPr>
            <p:ph type="title"/>
          </p:nvPr>
        </p:nvSpPr>
        <p:spPr>
          <a:xfrm>
            <a:off x="1218883" y="431800"/>
            <a:ext cx="9751060" cy="1168400"/>
          </a:xfrm>
        </p:spPr>
        <p:txBody>
          <a:bodyPr anchor="b">
            <a:normAutofit/>
          </a:bodyPr>
          <a:lstStyle/>
          <a:p>
            <a:r>
              <a:rPr lang="en-US" dirty="0"/>
              <a:t>Travel</a:t>
            </a:r>
          </a:p>
        </p:txBody>
      </p:sp>
      <p:sp>
        <p:nvSpPr>
          <p:cNvPr id="3" name="Content Placeholder 2">
            <a:extLst>
              <a:ext uri="{FF2B5EF4-FFF2-40B4-BE49-F238E27FC236}">
                <a16:creationId xmlns:a16="http://schemas.microsoft.com/office/drawing/2014/main" id="{2ED9D75D-72E8-4395-8DDF-6FE4BC5FBCAA}"/>
              </a:ext>
            </a:extLst>
          </p:cNvPr>
          <p:cNvSpPr>
            <a:spLocks noGrp="1"/>
          </p:cNvSpPr>
          <p:nvPr>
            <p:ph sz="half" idx="1"/>
          </p:nvPr>
        </p:nvSpPr>
        <p:spPr>
          <a:xfrm>
            <a:off x="1218883" y="1803400"/>
            <a:ext cx="4773956" cy="4267200"/>
          </a:xfrm>
        </p:spPr>
        <p:txBody>
          <a:bodyPr>
            <a:normAutofit/>
          </a:bodyPr>
          <a:lstStyle/>
          <a:p>
            <a:r>
              <a:rPr lang="en-US" dirty="0"/>
              <a:t>The journey of Lycurgus is just as much about rediscovery as discovery.</a:t>
            </a:r>
          </a:p>
          <a:p>
            <a:r>
              <a:rPr lang="en-US" dirty="0"/>
              <a:t>By the time of Lycurgus in 9</a:t>
            </a:r>
            <a:r>
              <a:rPr lang="en-US" baseline="30000" dirty="0"/>
              <a:t>th</a:t>
            </a:r>
            <a:r>
              <a:rPr lang="en-US" dirty="0"/>
              <a:t> century BCE, Greece has only just reestablished cultural and trade links with eastern powers.</a:t>
            </a:r>
          </a:p>
          <a:p>
            <a:r>
              <a:rPr lang="en-US" dirty="0"/>
              <a:t>Random Encounters</a:t>
            </a:r>
          </a:p>
          <a:p>
            <a:pPr lvl="1"/>
            <a:r>
              <a:rPr lang="en-US" sz="2400"/>
              <a:t>Pirates</a:t>
            </a:r>
          </a:p>
          <a:p>
            <a:pPr lvl="1"/>
            <a:r>
              <a:rPr lang="en-US" sz="2400"/>
              <a:t>Storms</a:t>
            </a:r>
          </a:p>
        </p:txBody>
      </p:sp>
      <p:pic>
        <p:nvPicPr>
          <p:cNvPr id="5" name="Content Placeholder 4" descr="A picture containing text, box, container, fabric&#10;&#10;Description automatically generated">
            <a:extLst>
              <a:ext uri="{FF2B5EF4-FFF2-40B4-BE49-F238E27FC236}">
                <a16:creationId xmlns:a16="http://schemas.microsoft.com/office/drawing/2014/main" id="{8F957EF1-1AD4-4AB4-B08B-0D79E9E3211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6012" y="2514600"/>
            <a:ext cx="5597365" cy="2479845"/>
          </a:xfrm>
        </p:spPr>
      </p:pic>
    </p:spTree>
    <p:extLst>
      <p:ext uri="{BB962C8B-B14F-4D97-AF65-F5344CB8AC3E}">
        <p14:creationId xmlns:p14="http://schemas.microsoft.com/office/powerpoint/2010/main" val="28231805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431800"/>
            <a:ext cx="9751060" cy="1168400"/>
          </a:xfrm>
        </p:spPr>
        <p:txBody>
          <a:bodyPr anchor="b">
            <a:normAutofit/>
          </a:bodyPr>
          <a:lstStyle/>
          <a:p>
            <a:r>
              <a:rPr lang="en-US" dirty="0"/>
              <a:t>Sample of Branching Dialogue</a:t>
            </a:r>
          </a:p>
        </p:txBody>
      </p:sp>
      <p:sp>
        <p:nvSpPr>
          <p:cNvPr id="7" name="Content Placeholder 6">
            <a:extLst>
              <a:ext uri="{FF2B5EF4-FFF2-40B4-BE49-F238E27FC236}">
                <a16:creationId xmlns:a16="http://schemas.microsoft.com/office/drawing/2014/main" id="{7D590922-E31D-4682-AF6F-DCC9208994FB}"/>
              </a:ext>
            </a:extLst>
          </p:cNvPr>
          <p:cNvSpPr>
            <a:spLocks noGrp="1"/>
          </p:cNvSpPr>
          <p:nvPr>
            <p:ph idx="1"/>
          </p:nvPr>
        </p:nvSpPr>
        <p:spPr>
          <a:xfrm>
            <a:off x="1218883" y="1803400"/>
            <a:ext cx="9751060" cy="4267200"/>
          </a:xfrm>
        </p:spPr>
        <p:txBody>
          <a:bodyPr>
            <a:normAutofit/>
          </a:bodyPr>
          <a:lstStyle/>
          <a:p>
            <a:r>
              <a:rPr lang="en-US" sz="2800" dirty="0"/>
              <a:t>“Ah, you are the Lacedaemonian from across the sea? What brings you to our city?”</a:t>
            </a:r>
          </a:p>
          <a:p>
            <a:pPr lvl="1"/>
            <a:r>
              <a:rPr lang="en-US" sz="2800" b="1" dirty="0">
                <a:solidFill>
                  <a:srgbClr val="00B050"/>
                </a:solidFill>
              </a:rPr>
              <a:t>“Who leads your people?”</a:t>
            </a:r>
          </a:p>
          <a:p>
            <a:pPr lvl="2"/>
            <a:r>
              <a:rPr lang="en-US" sz="2800" dirty="0">
                <a:solidFill>
                  <a:srgbClr val="00B050"/>
                </a:solidFill>
              </a:rPr>
              <a:t>(unlocks Government dialogue tree)</a:t>
            </a:r>
          </a:p>
          <a:p>
            <a:pPr lvl="1"/>
            <a:r>
              <a:rPr lang="en-US" sz="2800" b="1" dirty="0">
                <a:solidFill>
                  <a:srgbClr val="FFC000"/>
                </a:solidFill>
              </a:rPr>
              <a:t>“What does your city make?”</a:t>
            </a:r>
          </a:p>
          <a:p>
            <a:pPr lvl="2"/>
            <a:r>
              <a:rPr lang="en-US" sz="2800" dirty="0">
                <a:solidFill>
                  <a:srgbClr val="FFC000"/>
                </a:solidFill>
              </a:rPr>
              <a:t>(unlocks Trade dialogue tree)</a:t>
            </a:r>
          </a:p>
          <a:p>
            <a:pPr lvl="1"/>
            <a:r>
              <a:rPr lang="en-US" sz="2800" b="1" dirty="0">
                <a:solidFill>
                  <a:srgbClr val="7030A0"/>
                </a:solidFill>
              </a:rPr>
              <a:t>“Do all your people dress this way?”</a:t>
            </a:r>
          </a:p>
          <a:p>
            <a:pPr lvl="2"/>
            <a:r>
              <a:rPr lang="en-US" sz="2800" dirty="0">
                <a:solidFill>
                  <a:srgbClr val="7030A0"/>
                </a:solidFill>
              </a:rPr>
              <a:t>(unlocks Fashion dialogue tree)</a:t>
            </a:r>
          </a:p>
        </p:txBody>
      </p:sp>
    </p:spTree>
    <p:extLst>
      <p:ext uri="{BB962C8B-B14F-4D97-AF65-F5344CB8AC3E}">
        <p14:creationId xmlns:p14="http://schemas.microsoft.com/office/powerpoint/2010/main" val="2723649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91D41-FD33-4F5B-9626-2A3C925E25C2}"/>
              </a:ext>
            </a:extLst>
          </p:cNvPr>
          <p:cNvSpPr>
            <a:spLocks noGrp="1"/>
          </p:cNvSpPr>
          <p:nvPr>
            <p:ph type="title"/>
          </p:nvPr>
        </p:nvSpPr>
        <p:spPr/>
        <p:txBody>
          <a:bodyPr/>
          <a:lstStyle/>
          <a:p>
            <a:r>
              <a:rPr lang="en-US" dirty="0"/>
              <a:t>Game Finale Ideas</a:t>
            </a:r>
          </a:p>
        </p:txBody>
      </p:sp>
      <p:sp>
        <p:nvSpPr>
          <p:cNvPr id="3" name="Content Placeholder 2">
            <a:extLst>
              <a:ext uri="{FF2B5EF4-FFF2-40B4-BE49-F238E27FC236}">
                <a16:creationId xmlns:a16="http://schemas.microsoft.com/office/drawing/2014/main" id="{470D3BF4-767B-40CA-BBF6-0FFD6DCB417D}"/>
              </a:ext>
            </a:extLst>
          </p:cNvPr>
          <p:cNvSpPr>
            <a:spLocks noGrp="1"/>
          </p:cNvSpPr>
          <p:nvPr>
            <p:ph sz="half" idx="1"/>
          </p:nvPr>
        </p:nvSpPr>
        <p:spPr/>
        <p:txBody>
          <a:bodyPr/>
          <a:lstStyle/>
          <a:p>
            <a:r>
              <a:rPr lang="en-US" dirty="0"/>
              <a:t>Idea A: Command Structure Configuration</a:t>
            </a:r>
          </a:p>
          <a:p>
            <a:r>
              <a:rPr lang="en-US" dirty="0"/>
              <a:t>Idea B: Book of Laws</a:t>
            </a:r>
          </a:p>
          <a:p>
            <a:r>
              <a:rPr lang="en-US" dirty="0"/>
              <a:t>Idea C: Advisor Perks</a:t>
            </a:r>
          </a:p>
        </p:txBody>
      </p:sp>
      <p:pic>
        <p:nvPicPr>
          <p:cNvPr id="6" name="Content Placeholder 5" descr="Graphical user interface&#10;&#10;Description automatically generated">
            <a:extLst>
              <a:ext uri="{FF2B5EF4-FFF2-40B4-BE49-F238E27FC236}">
                <a16:creationId xmlns:a16="http://schemas.microsoft.com/office/drawing/2014/main" id="{597F9CDC-0B97-48CC-8417-993B7C7103B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02614" y="537681"/>
            <a:ext cx="3329511" cy="1873987"/>
          </a:xfrm>
        </p:spPr>
      </p:pic>
      <p:pic>
        <p:nvPicPr>
          <p:cNvPr id="8" name="Picture 7" descr="Diagram&#10;&#10;Description automatically generated">
            <a:extLst>
              <a:ext uri="{FF2B5EF4-FFF2-40B4-BE49-F238E27FC236}">
                <a16:creationId xmlns:a16="http://schemas.microsoft.com/office/drawing/2014/main" id="{314BF1CE-F599-46E9-91DB-C8C28BB5C8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9047" y="2502401"/>
            <a:ext cx="3294574" cy="185319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EF84B1E6-F293-4006-A824-F32B8312F0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9047" y="4551686"/>
            <a:ext cx="3329511" cy="1874514"/>
          </a:xfrm>
          <a:prstGeom prst="rect">
            <a:avLst/>
          </a:prstGeom>
        </p:spPr>
      </p:pic>
    </p:spTree>
    <p:extLst>
      <p:ext uri="{BB962C8B-B14F-4D97-AF65-F5344CB8AC3E}">
        <p14:creationId xmlns:p14="http://schemas.microsoft.com/office/powerpoint/2010/main" val="24877171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57200"/>
            <a:ext cx="2589529" cy="482600"/>
          </a:xfrm>
        </p:spPr>
        <p:txBody>
          <a:bodyPr anchor="b">
            <a:normAutofit fontScale="90000"/>
          </a:bodyPr>
          <a:lstStyle/>
          <a:p>
            <a:r>
              <a:rPr lang="en-US" dirty="0"/>
              <a:t>Sample Ending</a:t>
            </a:r>
          </a:p>
        </p:txBody>
      </p:sp>
      <p:sp>
        <p:nvSpPr>
          <p:cNvPr id="10" name="Content Placeholder 3">
            <a:extLst>
              <a:ext uri="{FF2B5EF4-FFF2-40B4-BE49-F238E27FC236}">
                <a16:creationId xmlns:a16="http://schemas.microsoft.com/office/drawing/2014/main" id="{E169B3AE-51E4-4F18-9027-8EAA118266C1}"/>
              </a:ext>
            </a:extLst>
          </p:cNvPr>
          <p:cNvSpPr>
            <a:spLocks noGrp="1"/>
          </p:cNvSpPr>
          <p:nvPr>
            <p:ph sz="half" idx="2"/>
          </p:nvPr>
        </p:nvSpPr>
        <p:spPr>
          <a:xfrm>
            <a:off x="5256213" y="457200"/>
            <a:ext cx="6629400" cy="5613400"/>
          </a:xfrm>
        </p:spPr>
        <p:txBody>
          <a:bodyPr>
            <a:normAutofit fontScale="25000" lnSpcReduction="20000"/>
          </a:bodyPr>
          <a:lstStyle/>
          <a:p>
            <a:pPr marL="0" indent="0">
              <a:buNone/>
            </a:pPr>
            <a:r>
              <a:rPr lang="en-US" sz="11200" i="1" dirty="0">
                <a:latin typeface="Sanskrit Text" panose="020B0502040204020203" pitchFamily="18" charset="0"/>
                <a:cs typeface="Sanskrit Text" panose="020B0502040204020203" pitchFamily="18" charset="0"/>
              </a:rPr>
              <a:t>“Your reforms are institutional in Sparta’s rise to power.</a:t>
            </a:r>
          </a:p>
          <a:p>
            <a:pPr marL="0" indent="0">
              <a:buNone/>
            </a:pPr>
            <a:r>
              <a:rPr lang="en-US" sz="11200" i="1" dirty="0">
                <a:latin typeface="Sanskrit Text" panose="020B0502040204020203" pitchFamily="18" charset="0"/>
                <a:cs typeface="Sanskrit Text" panose="020B0502040204020203" pitchFamily="18" charset="0"/>
              </a:rPr>
              <a:t>By establishing the council, the government has stabilized.</a:t>
            </a:r>
          </a:p>
          <a:p>
            <a:pPr marL="0" indent="0">
              <a:buNone/>
            </a:pPr>
            <a:r>
              <a:rPr lang="en-US" sz="11200" i="1" dirty="0">
                <a:latin typeface="Sanskrit Text" panose="020B0502040204020203" pitchFamily="18" charset="0"/>
                <a:cs typeface="Sanskrit Text" panose="020B0502040204020203" pitchFamily="18" charset="0"/>
              </a:rPr>
              <a:t>The people and the rulers respect each other.</a:t>
            </a:r>
          </a:p>
          <a:p>
            <a:pPr marL="0" indent="0">
              <a:buNone/>
            </a:pPr>
            <a:r>
              <a:rPr lang="en-US" sz="11200" i="1" dirty="0">
                <a:latin typeface="Sanskrit Text" panose="020B0502040204020203" pitchFamily="18" charset="0"/>
                <a:cs typeface="Sanskrit Text" panose="020B0502040204020203" pitchFamily="18" charset="0"/>
              </a:rPr>
              <a:t>You have separated the military from workers and craftsmen to create a standing army.</a:t>
            </a:r>
          </a:p>
          <a:p>
            <a:pPr marL="0" indent="0">
              <a:buNone/>
            </a:pPr>
            <a:r>
              <a:rPr lang="en-US" sz="11200" i="1" dirty="0">
                <a:latin typeface="Sanskrit Text" panose="020B0502040204020203" pitchFamily="18" charset="0"/>
                <a:cs typeface="Sanskrit Text" panose="020B0502040204020203" pitchFamily="18" charset="0"/>
              </a:rPr>
              <a:t>The citizens give their complete and undivided allegiance to Sparta.</a:t>
            </a:r>
          </a:p>
          <a:p>
            <a:pPr marL="0" indent="0">
              <a:buNone/>
            </a:pPr>
            <a:r>
              <a:rPr lang="en-US" sz="11200" i="1" dirty="0">
                <a:latin typeface="Sanskrit Text" panose="020B0502040204020203" pitchFamily="18" charset="0"/>
                <a:cs typeface="Sanskrit Text" panose="020B0502040204020203" pitchFamily="18" charset="0"/>
              </a:rPr>
              <a:t>Your actions have ensured that the memory of your city and its virtues will endure for thousands of years to come.”</a:t>
            </a:r>
          </a:p>
          <a:p>
            <a:pPr marL="0" indent="0">
              <a:buNone/>
            </a:pPr>
            <a:endParaRPr lang="en-US" i="1" dirty="0">
              <a:latin typeface="Sanskrit Text" panose="020B0502040204020203" pitchFamily="18" charset="0"/>
              <a:cs typeface="Sanskrit Text" panose="020B0502040204020203" pitchFamily="18" charset="0"/>
            </a:endParaRPr>
          </a:p>
        </p:txBody>
      </p:sp>
      <p:sp>
        <p:nvSpPr>
          <p:cNvPr id="7" name="Content Placeholder 6">
            <a:extLst>
              <a:ext uri="{FF2B5EF4-FFF2-40B4-BE49-F238E27FC236}">
                <a16:creationId xmlns:a16="http://schemas.microsoft.com/office/drawing/2014/main" id="{7B2F111A-DE34-4904-8FC8-7E137AB34A67}"/>
              </a:ext>
            </a:extLst>
          </p:cNvPr>
          <p:cNvSpPr>
            <a:spLocks noGrp="1"/>
          </p:cNvSpPr>
          <p:nvPr>
            <p:ph sz="half" idx="1"/>
          </p:nvPr>
        </p:nvSpPr>
        <p:spPr>
          <a:xfrm>
            <a:off x="425911" y="1803400"/>
            <a:ext cx="4773956" cy="4267200"/>
          </a:xfrm>
        </p:spPr>
        <p:txBody>
          <a:bodyPr>
            <a:normAutofit/>
          </a:bodyPr>
          <a:lstStyle/>
          <a:p>
            <a:r>
              <a:rPr lang="en-US" sz="2800" dirty="0"/>
              <a:t>Player acquired </a:t>
            </a:r>
            <a:r>
              <a:rPr lang="en-US" sz="2800" b="1" dirty="0">
                <a:solidFill>
                  <a:srgbClr val="00B050"/>
                </a:solidFill>
              </a:rPr>
              <a:t>Laws of Minos</a:t>
            </a:r>
            <a:r>
              <a:rPr lang="en-US" sz="2800" dirty="0"/>
              <a:t> in Crete.</a:t>
            </a:r>
          </a:p>
          <a:p>
            <a:r>
              <a:rPr lang="en-US" sz="2800" dirty="0"/>
              <a:t>Player acquired </a:t>
            </a:r>
            <a:r>
              <a:rPr lang="en-US" sz="2800" b="1" dirty="0">
                <a:solidFill>
                  <a:srgbClr val="FFC000"/>
                </a:solidFill>
              </a:rPr>
              <a:t>Division of Labor</a:t>
            </a:r>
            <a:r>
              <a:rPr lang="en-US" sz="2800" dirty="0"/>
              <a:t> from Egypt.</a:t>
            </a:r>
          </a:p>
        </p:txBody>
      </p:sp>
    </p:spTree>
    <p:extLst>
      <p:ext uri="{BB962C8B-B14F-4D97-AF65-F5344CB8AC3E}">
        <p14:creationId xmlns:p14="http://schemas.microsoft.com/office/powerpoint/2010/main" val="454233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DAD71-25B1-4000-89B9-E3477E0B0CF6}"/>
              </a:ext>
            </a:extLst>
          </p:cNvPr>
          <p:cNvSpPr>
            <a:spLocks noGrp="1"/>
          </p:cNvSpPr>
          <p:nvPr>
            <p:ph type="title"/>
          </p:nvPr>
        </p:nvSpPr>
        <p:spPr>
          <a:xfrm>
            <a:off x="1218883" y="431800"/>
            <a:ext cx="9751060" cy="558800"/>
          </a:xfrm>
        </p:spPr>
        <p:txBody>
          <a:bodyPr>
            <a:normAutofit fontScale="90000"/>
          </a:bodyPr>
          <a:lstStyle/>
          <a:p>
            <a:r>
              <a:rPr lang="en-US" dirty="0"/>
              <a:t>Historical Research</a:t>
            </a:r>
          </a:p>
        </p:txBody>
      </p:sp>
      <p:sp>
        <p:nvSpPr>
          <p:cNvPr id="3" name="Content Placeholder 2">
            <a:extLst>
              <a:ext uri="{FF2B5EF4-FFF2-40B4-BE49-F238E27FC236}">
                <a16:creationId xmlns:a16="http://schemas.microsoft.com/office/drawing/2014/main" id="{5D2F4453-347D-4930-98AF-22D98373533A}"/>
              </a:ext>
            </a:extLst>
          </p:cNvPr>
          <p:cNvSpPr>
            <a:spLocks noGrp="1"/>
          </p:cNvSpPr>
          <p:nvPr>
            <p:ph idx="1"/>
          </p:nvPr>
        </p:nvSpPr>
        <p:spPr>
          <a:xfrm>
            <a:off x="1218883" y="1244600"/>
            <a:ext cx="9751060" cy="5181600"/>
          </a:xfrm>
        </p:spPr>
        <p:txBody>
          <a:bodyPr>
            <a:noAutofit/>
          </a:bodyPr>
          <a:lstStyle/>
          <a:p>
            <a:r>
              <a:rPr lang="en-US" sz="2800" dirty="0"/>
              <a:t>Books/Journals</a:t>
            </a:r>
          </a:p>
          <a:p>
            <a:pPr lvl="1"/>
            <a:r>
              <a:rPr lang="en-US" sz="2800" dirty="0"/>
              <a:t>“Life of Lycurgus”, </a:t>
            </a:r>
            <a:r>
              <a:rPr lang="en-US" sz="2800" b="1" i="1" dirty="0"/>
              <a:t>Lives of the Noble Greeks and Romans</a:t>
            </a:r>
            <a:r>
              <a:rPr lang="en-US" sz="2800" dirty="0"/>
              <a:t> by Plutarch (2</a:t>
            </a:r>
            <a:r>
              <a:rPr lang="en-US" sz="2800" baseline="30000" dirty="0"/>
              <a:t>nd</a:t>
            </a:r>
            <a:r>
              <a:rPr lang="en-US" sz="2800" dirty="0"/>
              <a:t> century CE)</a:t>
            </a:r>
          </a:p>
          <a:p>
            <a:pPr lvl="1"/>
            <a:r>
              <a:rPr lang="en-US" sz="2800" b="1" i="1" dirty="0"/>
              <a:t>Ideal Commonwealths: Plutarch’s Lycurgus…</a:t>
            </a:r>
            <a:r>
              <a:rPr lang="en-US" sz="2800" b="1" dirty="0"/>
              <a:t>, 4</a:t>
            </a:r>
            <a:r>
              <a:rPr lang="en-US" sz="2800" b="1" baseline="30000" dirty="0"/>
              <a:t>th</a:t>
            </a:r>
            <a:r>
              <a:rPr lang="en-US" sz="2800" b="1" dirty="0"/>
              <a:t> ed.</a:t>
            </a:r>
            <a:r>
              <a:rPr lang="en-US" sz="2800" dirty="0"/>
              <a:t> by Henry Morley (1889)</a:t>
            </a:r>
          </a:p>
          <a:p>
            <a:pPr lvl="1"/>
            <a:r>
              <a:rPr lang="en-US" sz="2800" b="1" i="1" dirty="0"/>
              <a:t>A History of Sparta 950-192 B.C.</a:t>
            </a:r>
            <a:r>
              <a:rPr lang="en-US" sz="2800" dirty="0"/>
              <a:t> by W.G. Forrest (1969)</a:t>
            </a:r>
          </a:p>
          <a:p>
            <a:r>
              <a:rPr lang="en-US" sz="2800" dirty="0"/>
              <a:t>Academic Sources</a:t>
            </a:r>
          </a:p>
          <a:p>
            <a:pPr lvl="1"/>
            <a:r>
              <a:rPr lang="en-US" sz="2800" dirty="0"/>
              <a:t>UCSC Classics Department</a:t>
            </a:r>
          </a:p>
          <a:p>
            <a:pPr lvl="2"/>
            <a:r>
              <a:rPr lang="en-US" sz="2800" dirty="0"/>
              <a:t>Prof. John F. </a:t>
            </a:r>
            <a:r>
              <a:rPr lang="en-US" sz="2800" dirty="0" err="1"/>
              <a:t>Bowin</a:t>
            </a:r>
            <a:r>
              <a:rPr lang="en-US" sz="2800" dirty="0"/>
              <a:t> (philosophy)</a:t>
            </a:r>
          </a:p>
          <a:p>
            <a:pPr lvl="1"/>
            <a:r>
              <a:rPr lang="en-US" sz="2800" dirty="0"/>
              <a:t>University of Chicago Department of History</a:t>
            </a:r>
          </a:p>
          <a:p>
            <a:pPr lvl="2"/>
            <a:r>
              <a:rPr lang="en-US" sz="2800" dirty="0"/>
              <a:t>Prof. Jonathan M. Hall (history)</a:t>
            </a:r>
          </a:p>
        </p:txBody>
      </p:sp>
    </p:spTree>
    <p:extLst>
      <p:ext uri="{BB962C8B-B14F-4D97-AF65-F5344CB8AC3E}">
        <p14:creationId xmlns:p14="http://schemas.microsoft.com/office/powerpoint/2010/main" val="17694438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DAD71-25B1-4000-89B9-E3477E0B0CF6}"/>
              </a:ext>
            </a:extLst>
          </p:cNvPr>
          <p:cNvSpPr>
            <a:spLocks noGrp="1"/>
          </p:cNvSpPr>
          <p:nvPr>
            <p:ph type="title"/>
          </p:nvPr>
        </p:nvSpPr>
        <p:spPr>
          <a:xfrm>
            <a:off x="1218883" y="431800"/>
            <a:ext cx="9751060" cy="1168400"/>
          </a:xfrm>
        </p:spPr>
        <p:txBody>
          <a:bodyPr anchor="b">
            <a:normAutofit/>
          </a:bodyPr>
          <a:lstStyle/>
          <a:p>
            <a:r>
              <a:rPr lang="en-US" dirty="0"/>
              <a:t>The year is 820 BCE.</a:t>
            </a:r>
          </a:p>
        </p:txBody>
      </p:sp>
      <p:sp>
        <p:nvSpPr>
          <p:cNvPr id="3" name="Content Placeholder 2">
            <a:extLst>
              <a:ext uri="{FF2B5EF4-FFF2-40B4-BE49-F238E27FC236}">
                <a16:creationId xmlns:a16="http://schemas.microsoft.com/office/drawing/2014/main" id="{5D2F4453-347D-4930-98AF-22D98373533A}"/>
              </a:ext>
            </a:extLst>
          </p:cNvPr>
          <p:cNvSpPr>
            <a:spLocks noGrp="1"/>
          </p:cNvSpPr>
          <p:nvPr>
            <p:ph sz="half" idx="1"/>
          </p:nvPr>
        </p:nvSpPr>
        <p:spPr>
          <a:xfrm>
            <a:off x="1218883" y="1803400"/>
            <a:ext cx="4773956" cy="4267200"/>
          </a:xfrm>
        </p:spPr>
        <p:txBody>
          <a:bodyPr>
            <a:normAutofit/>
          </a:bodyPr>
          <a:lstStyle/>
          <a:p>
            <a:r>
              <a:rPr lang="en-US" dirty="0"/>
              <a:t>Each area contains roughly:</a:t>
            </a:r>
          </a:p>
          <a:p>
            <a:pPr lvl="1"/>
            <a:r>
              <a:rPr lang="en-US" sz="2400" dirty="0"/>
              <a:t>2-3 NPCs</a:t>
            </a:r>
          </a:p>
          <a:p>
            <a:pPr lvl="1"/>
            <a:r>
              <a:rPr lang="en-US" sz="2400" dirty="0"/>
              <a:t>4-5 interactive objects</a:t>
            </a:r>
          </a:p>
        </p:txBody>
      </p:sp>
      <p:pic>
        <p:nvPicPr>
          <p:cNvPr id="5" name="Content Placeholder 4" descr="A picture containing outdoor, ground, nature&#10;&#10;Description automatically generated">
            <a:extLst>
              <a:ext uri="{FF2B5EF4-FFF2-40B4-BE49-F238E27FC236}">
                <a16:creationId xmlns:a16="http://schemas.microsoft.com/office/drawing/2014/main" id="{6F49ED63-7511-4F99-AF99-B6E8C5F06DC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92839" y="2286000"/>
            <a:ext cx="5689599" cy="2944367"/>
          </a:xfrm>
        </p:spPr>
      </p:pic>
    </p:spTree>
    <p:extLst>
      <p:ext uri="{BB962C8B-B14F-4D97-AF65-F5344CB8AC3E}">
        <p14:creationId xmlns:p14="http://schemas.microsoft.com/office/powerpoint/2010/main" val="31631522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431800"/>
            <a:ext cx="9751060" cy="1168400"/>
          </a:xfrm>
        </p:spPr>
        <p:txBody>
          <a:bodyPr anchor="b">
            <a:normAutofit/>
          </a:bodyPr>
          <a:lstStyle/>
          <a:p>
            <a:r>
              <a:rPr lang="en-US" dirty="0"/>
              <a:t>You play as a Spartan named Lycurgus.</a:t>
            </a:r>
          </a:p>
        </p:txBody>
      </p:sp>
      <p:pic>
        <p:nvPicPr>
          <p:cNvPr id="3" name="Picture 2" descr="19th century statue of Lycurgus at the Palais de Justice in Brussels, Belgium">
            <a:extLst>
              <a:ext uri="{FF2B5EF4-FFF2-40B4-BE49-F238E27FC236}">
                <a16:creationId xmlns:a16="http://schemas.microsoft.com/office/drawing/2014/main" id="{FF759E08-D86D-4E49-AC17-25A34DE994AA}"/>
              </a:ext>
            </a:extLst>
          </p:cNvPr>
          <p:cNvPicPr>
            <a:picLocks noChangeAspect="1"/>
          </p:cNvPicPr>
          <p:nvPr/>
        </p:nvPicPr>
        <p:blipFill rotWithShape="1">
          <a:blip r:embed="rId3">
            <a:extLst>
              <a:ext uri="{28A0092B-C50C-407E-A947-70E740481C1C}">
                <a14:useLocalDpi xmlns:a14="http://schemas.microsoft.com/office/drawing/2010/main" val="0"/>
              </a:ext>
            </a:extLst>
          </a:blip>
          <a:srcRect l="16201" r="1" b="1"/>
          <a:stretch/>
        </p:blipFill>
        <p:spPr>
          <a:xfrm>
            <a:off x="1218883" y="1803400"/>
            <a:ext cx="4773956" cy="4267200"/>
          </a:xfrm>
          <a:prstGeom prst="rect">
            <a:avLst/>
          </a:prstGeom>
          <a:noFill/>
        </p:spPr>
      </p:pic>
      <p:sp>
        <p:nvSpPr>
          <p:cNvPr id="14" name="Content Placeholder 13"/>
          <p:cNvSpPr>
            <a:spLocks noGrp="1"/>
          </p:cNvSpPr>
          <p:nvPr>
            <p:ph sz="half" idx="2"/>
          </p:nvPr>
        </p:nvSpPr>
        <p:spPr>
          <a:xfrm>
            <a:off x="6195986" y="1803400"/>
            <a:ext cx="4773956" cy="4267200"/>
          </a:xfrm>
        </p:spPr>
        <p:txBody>
          <a:bodyPr>
            <a:normAutofit/>
          </a:bodyPr>
          <a:lstStyle/>
          <a:p>
            <a:r>
              <a:rPr lang="en-US" sz="2800" dirty="0"/>
              <a:t>As Lycurgus, Player travels around Ancient Mediterranean.</a:t>
            </a:r>
          </a:p>
          <a:p>
            <a:r>
              <a:rPr lang="en-US" sz="2800" dirty="0"/>
              <a:t>Player creates a new Sparta, using the knowledge they gain.</a:t>
            </a:r>
          </a:p>
        </p:txBody>
      </p:sp>
    </p:spTree>
    <p:extLst>
      <p:ext uri="{BB962C8B-B14F-4D97-AF65-F5344CB8AC3E}">
        <p14:creationId xmlns:p14="http://schemas.microsoft.com/office/powerpoint/2010/main" val="859625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431800"/>
            <a:ext cx="9751060" cy="1168400"/>
          </a:xfrm>
        </p:spPr>
        <p:txBody>
          <a:bodyPr anchor="b">
            <a:normAutofit/>
          </a:bodyPr>
          <a:lstStyle/>
          <a:p>
            <a:r>
              <a:rPr lang="en-US" dirty="0"/>
              <a:t>Game Concept</a:t>
            </a:r>
          </a:p>
        </p:txBody>
      </p:sp>
      <p:sp>
        <p:nvSpPr>
          <p:cNvPr id="14" name="Content Placeholder 13"/>
          <p:cNvSpPr>
            <a:spLocks noGrp="1"/>
          </p:cNvSpPr>
          <p:nvPr>
            <p:ph sz="half" idx="2"/>
          </p:nvPr>
        </p:nvSpPr>
        <p:spPr>
          <a:xfrm>
            <a:off x="6195986" y="1803400"/>
            <a:ext cx="4773956" cy="4749800"/>
          </a:xfrm>
        </p:spPr>
        <p:txBody>
          <a:bodyPr>
            <a:normAutofit/>
          </a:bodyPr>
          <a:lstStyle/>
          <a:p>
            <a:r>
              <a:rPr lang="en-US" sz="2800" dirty="0"/>
              <a:t>The Lawgiver is a 2D isometric point-and-click adventure game.</a:t>
            </a:r>
          </a:p>
          <a:p>
            <a:pPr lvl="1"/>
            <a:r>
              <a:rPr lang="en-US" sz="2800" dirty="0"/>
              <a:t>made in Unity 2D</a:t>
            </a:r>
          </a:p>
          <a:p>
            <a:r>
              <a:rPr lang="en-US" sz="2800" dirty="0"/>
              <a:t>Player visits and studies the cultures of Crete, Asia Minor, and Egypt.</a:t>
            </a:r>
          </a:p>
        </p:txBody>
      </p:sp>
      <p:pic>
        <p:nvPicPr>
          <p:cNvPr id="6" name="Picture 5" descr="Logo, company name&#10;&#10;Description automatically generated">
            <a:extLst>
              <a:ext uri="{FF2B5EF4-FFF2-40B4-BE49-F238E27FC236}">
                <a16:creationId xmlns:a16="http://schemas.microsoft.com/office/drawing/2014/main" id="{398E951B-9C59-4FC2-8632-D7FBF632AA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1863" y="563244"/>
            <a:ext cx="2362201" cy="1240156"/>
          </a:xfrm>
          <a:prstGeom prst="rect">
            <a:avLst/>
          </a:prstGeom>
        </p:spPr>
      </p:pic>
      <p:pic>
        <p:nvPicPr>
          <p:cNvPr id="8" name="Picture 7" descr="Map&#10;&#10;Description automatically generated">
            <a:extLst>
              <a:ext uri="{FF2B5EF4-FFF2-40B4-BE49-F238E27FC236}">
                <a16:creationId xmlns:a16="http://schemas.microsoft.com/office/drawing/2014/main" id="{E274366D-0BD5-43AC-9697-07E687A1C1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5227" y="2837155"/>
            <a:ext cx="1518047" cy="1391543"/>
          </a:xfrm>
          <a:prstGeom prst="rect">
            <a:avLst/>
          </a:prstGeom>
        </p:spPr>
      </p:pic>
      <p:pic>
        <p:nvPicPr>
          <p:cNvPr id="10" name="Picture 9" descr="Map&#10;&#10;Description automatically generated">
            <a:extLst>
              <a:ext uri="{FF2B5EF4-FFF2-40B4-BE49-F238E27FC236}">
                <a16:creationId xmlns:a16="http://schemas.microsoft.com/office/drawing/2014/main" id="{99173D23-82FE-49A5-ACBF-2AEC450E66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883" y="1923495"/>
            <a:ext cx="1523999" cy="914400"/>
          </a:xfrm>
          <a:prstGeom prst="rect">
            <a:avLst/>
          </a:prstGeom>
        </p:spPr>
      </p:pic>
      <p:pic>
        <p:nvPicPr>
          <p:cNvPr id="12" name="Picture 11" descr="Map&#10;&#10;Description automatically generated">
            <a:extLst>
              <a:ext uri="{FF2B5EF4-FFF2-40B4-BE49-F238E27FC236}">
                <a16:creationId xmlns:a16="http://schemas.microsoft.com/office/drawing/2014/main" id="{8C4AAA3C-9876-4253-BFB5-30E7CD95E0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8437" y="1881188"/>
            <a:ext cx="1750046" cy="914400"/>
          </a:xfrm>
          <a:prstGeom prst="rect">
            <a:avLst/>
          </a:prstGeom>
        </p:spPr>
      </p:pic>
      <p:pic>
        <p:nvPicPr>
          <p:cNvPr id="16" name="Picture 15" descr="Map&#10;&#10;Description automatically generated">
            <a:extLst>
              <a:ext uri="{FF2B5EF4-FFF2-40B4-BE49-F238E27FC236}">
                <a16:creationId xmlns:a16="http://schemas.microsoft.com/office/drawing/2014/main" id="{F92B89F0-45B3-49AF-B7A0-FBE9E4BE2D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67051" y="4746564"/>
            <a:ext cx="914400" cy="1729357"/>
          </a:xfrm>
          <a:prstGeom prst="rect">
            <a:avLst/>
          </a:prstGeom>
          <a:scene3d>
            <a:camera prst="orthographicFront">
              <a:rot lat="0" lon="0" rev="0"/>
            </a:camera>
            <a:lightRig rig="threePt" dir="t"/>
          </a:scene3d>
        </p:spPr>
      </p:pic>
      <p:pic>
        <p:nvPicPr>
          <p:cNvPr id="20" name="Graphic 19" descr="Arrow: Rotate left with solid fill">
            <a:extLst>
              <a:ext uri="{FF2B5EF4-FFF2-40B4-BE49-F238E27FC236}">
                <a16:creationId xmlns:a16="http://schemas.microsoft.com/office/drawing/2014/main" id="{E85CBE83-CB3E-4A06-A717-389B9E886DC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3734018" y="2795588"/>
            <a:ext cx="914400" cy="914400"/>
          </a:xfrm>
          <a:prstGeom prst="rect">
            <a:avLst/>
          </a:prstGeom>
        </p:spPr>
      </p:pic>
      <p:pic>
        <p:nvPicPr>
          <p:cNvPr id="22" name="Graphic 21" descr="Arrow: Rotate right with solid fill">
            <a:extLst>
              <a:ext uri="{FF2B5EF4-FFF2-40B4-BE49-F238E27FC236}">
                <a16:creationId xmlns:a16="http://schemas.microsoft.com/office/drawing/2014/main" id="{B49DDA08-F96B-413A-8C4E-60BF096A01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1200083" y="2837155"/>
            <a:ext cx="914400" cy="914400"/>
          </a:xfrm>
          <a:prstGeom prst="rect">
            <a:avLst/>
          </a:prstGeom>
        </p:spPr>
      </p:pic>
      <p:pic>
        <p:nvPicPr>
          <p:cNvPr id="23" name="Graphic 22" descr="Arrow: Rotate left with solid fill">
            <a:extLst>
              <a:ext uri="{FF2B5EF4-FFF2-40B4-BE49-F238E27FC236}">
                <a16:creationId xmlns:a16="http://schemas.microsoft.com/office/drawing/2014/main" id="{B278DD7B-837A-40AD-9C15-45AEDD6DE8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1657283" y="4289364"/>
            <a:ext cx="914400" cy="914400"/>
          </a:xfrm>
          <a:prstGeom prst="rect">
            <a:avLst/>
          </a:prstGeom>
        </p:spPr>
      </p:pic>
      <p:sp>
        <p:nvSpPr>
          <p:cNvPr id="24" name="TextBox 23">
            <a:extLst>
              <a:ext uri="{FF2B5EF4-FFF2-40B4-BE49-F238E27FC236}">
                <a16:creationId xmlns:a16="http://schemas.microsoft.com/office/drawing/2014/main" id="{6F480FD2-9822-4F36-9F4D-B63DDD9B706F}"/>
              </a:ext>
            </a:extLst>
          </p:cNvPr>
          <p:cNvSpPr txBox="1"/>
          <p:nvPr/>
        </p:nvSpPr>
        <p:spPr>
          <a:xfrm>
            <a:off x="456882" y="1471731"/>
            <a:ext cx="1523999" cy="523220"/>
          </a:xfrm>
          <a:prstGeom prst="rect">
            <a:avLst/>
          </a:prstGeom>
          <a:noFill/>
        </p:spPr>
        <p:txBody>
          <a:bodyPr wrap="square" rtlCol="0">
            <a:spAutoFit/>
          </a:bodyPr>
          <a:lstStyle/>
          <a:p>
            <a:r>
              <a:rPr lang="en-US" sz="2800" b="1" u="sng" dirty="0"/>
              <a:t>Crete</a:t>
            </a:r>
          </a:p>
        </p:txBody>
      </p:sp>
      <p:sp>
        <p:nvSpPr>
          <p:cNvPr id="25" name="TextBox 24">
            <a:extLst>
              <a:ext uri="{FF2B5EF4-FFF2-40B4-BE49-F238E27FC236}">
                <a16:creationId xmlns:a16="http://schemas.microsoft.com/office/drawing/2014/main" id="{74262F68-ADE6-4411-9880-4C9F3ACB213B}"/>
              </a:ext>
            </a:extLst>
          </p:cNvPr>
          <p:cNvSpPr txBox="1"/>
          <p:nvPr/>
        </p:nvSpPr>
        <p:spPr>
          <a:xfrm>
            <a:off x="3845108" y="1433847"/>
            <a:ext cx="2226589" cy="523220"/>
          </a:xfrm>
          <a:prstGeom prst="rect">
            <a:avLst/>
          </a:prstGeom>
          <a:noFill/>
        </p:spPr>
        <p:txBody>
          <a:bodyPr wrap="square" rtlCol="0">
            <a:spAutoFit/>
          </a:bodyPr>
          <a:lstStyle/>
          <a:p>
            <a:r>
              <a:rPr lang="en-US" sz="2800" b="1" u="sng" dirty="0"/>
              <a:t>Asia Minor</a:t>
            </a:r>
          </a:p>
        </p:txBody>
      </p:sp>
      <p:sp>
        <p:nvSpPr>
          <p:cNvPr id="26" name="TextBox 25">
            <a:extLst>
              <a:ext uri="{FF2B5EF4-FFF2-40B4-BE49-F238E27FC236}">
                <a16:creationId xmlns:a16="http://schemas.microsoft.com/office/drawing/2014/main" id="{617418EF-90E8-411C-8E7A-9F7D514FA61D}"/>
              </a:ext>
            </a:extLst>
          </p:cNvPr>
          <p:cNvSpPr txBox="1"/>
          <p:nvPr/>
        </p:nvSpPr>
        <p:spPr>
          <a:xfrm>
            <a:off x="2368456" y="4240818"/>
            <a:ext cx="1216223" cy="523220"/>
          </a:xfrm>
          <a:prstGeom prst="rect">
            <a:avLst/>
          </a:prstGeom>
          <a:noFill/>
        </p:spPr>
        <p:txBody>
          <a:bodyPr wrap="square" rtlCol="0">
            <a:spAutoFit/>
          </a:bodyPr>
          <a:lstStyle/>
          <a:p>
            <a:r>
              <a:rPr lang="en-US" sz="2800" b="1" u="sng" dirty="0"/>
              <a:t>Egypt</a:t>
            </a:r>
          </a:p>
        </p:txBody>
      </p:sp>
      <p:sp>
        <p:nvSpPr>
          <p:cNvPr id="27" name="TextBox 26">
            <a:extLst>
              <a:ext uri="{FF2B5EF4-FFF2-40B4-BE49-F238E27FC236}">
                <a16:creationId xmlns:a16="http://schemas.microsoft.com/office/drawing/2014/main" id="{A809754A-9D93-48F2-8D25-845F5084D2EE}"/>
              </a:ext>
            </a:extLst>
          </p:cNvPr>
          <p:cNvSpPr txBox="1"/>
          <p:nvPr/>
        </p:nvSpPr>
        <p:spPr>
          <a:xfrm>
            <a:off x="2167778" y="2355094"/>
            <a:ext cx="1518047" cy="523220"/>
          </a:xfrm>
          <a:prstGeom prst="rect">
            <a:avLst/>
          </a:prstGeom>
          <a:noFill/>
        </p:spPr>
        <p:txBody>
          <a:bodyPr wrap="square" rtlCol="0">
            <a:spAutoFit/>
          </a:bodyPr>
          <a:lstStyle/>
          <a:p>
            <a:r>
              <a:rPr lang="en-US" sz="2800" b="1" u="sng" dirty="0"/>
              <a:t>Sparta</a:t>
            </a: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60235"/>
            <a:ext cx="9751060" cy="1168400"/>
          </a:xfrm>
        </p:spPr>
        <p:txBody>
          <a:bodyPr anchor="b">
            <a:normAutofit/>
          </a:bodyPr>
          <a:lstStyle/>
          <a:p>
            <a:r>
              <a:rPr lang="en-US" dirty="0"/>
              <a:t>Core Gameplay</a:t>
            </a:r>
          </a:p>
        </p:txBody>
      </p:sp>
      <p:pic>
        <p:nvPicPr>
          <p:cNvPr id="53" name="Content Placeholder 52">
            <a:extLst>
              <a:ext uri="{FF2B5EF4-FFF2-40B4-BE49-F238E27FC236}">
                <a16:creationId xmlns:a16="http://schemas.microsoft.com/office/drawing/2014/main" id="{79C7FA6C-7B65-4ECD-9A6A-0A1D5E24C4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06982" y="1803400"/>
            <a:ext cx="4974861" cy="4267200"/>
          </a:xfrm>
        </p:spPr>
      </p:pic>
    </p:spTree>
    <p:extLst>
      <p:ext uri="{BB962C8B-B14F-4D97-AF65-F5344CB8AC3E}">
        <p14:creationId xmlns:p14="http://schemas.microsoft.com/office/powerpoint/2010/main" val="2908023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431800"/>
            <a:ext cx="9751060" cy="1168400"/>
          </a:xfrm>
        </p:spPr>
        <p:txBody>
          <a:bodyPr anchor="b">
            <a:normAutofit/>
          </a:bodyPr>
          <a:lstStyle/>
          <a:p>
            <a:r>
              <a:rPr lang="en-US" dirty="0"/>
              <a:t>Gather Knowledge</a:t>
            </a:r>
          </a:p>
        </p:txBody>
      </p:sp>
      <p:sp>
        <p:nvSpPr>
          <p:cNvPr id="21" name="Content Placeholder 2">
            <a:extLst>
              <a:ext uri="{FF2B5EF4-FFF2-40B4-BE49-F238E27FC236}">
                <a16:creationId xmlns:a16="http://schemas.microsoft.com/office/drawing/2014/main" id="{F6637422-B72C-4836-B543-426FF67B2FAA}"/>
              </a:ext>
            </a:extLst>
          </p:cNvPr>
          <p:cNvSpPr>
            <a:spLocks noGrp="1"/>
          </p:cNvSpPr>
          <p:nvPr>
            <p:ph sz="half" idx="1"/>
          </p:nvPr>
        </p:nvSpPr>
        <p:spPr>
          <a:xfrm>
            <a:off x="1218883" y="1803400"/>
            <a:ext cx="4773956" cy="4267200"/>
          </a:xfrm>
        </p:spPr>
        <p:txBody>
          <a:bodyPr/>
          <a:lstStyle/>
          <a:p>
            <a:r>
              <a:rPr lang="en-US" sz="2800" dirty="0"/>
              <a:t>Core Mechanics</a:t>
            </a:r>
          </a:p>
          <a:p>
            <a:pPr lvl="1"/>
            <a:r>
              <a:rPr lang="en-US" sz="2400" dirty="0"/>
              <a:t>Point-and-Click Exploration (like </a:t>
            </a:r>
            <a:r>
              <a:rPr lang="en-US" sz="2400" i="1" dirty="0"/>
              <a:t>Telltale’s The Walking Dead</a:t>
            </a:r>
            <a:r>
              <a:rPr lang="en-US" sz="2400" dirty="0"/>
              <a:t>)</a:t>
            </a:r>
          </a:p>
          <a:p>
            <a:pPr lvl="1"/>
            <a:r>
              <a:rPr lang="en-US" sz="2400" dirty="0"/>
              <a:t>NPC Dialogue (only converse once with each)</a:t>
            </a:r>
          </a:p>
          <a:p>
            <a:r>
              <a:rPr lang="en-US" sz="2800" dirty="0"/>
              <a:t>Coin System (time restraints on Player)</a:t>
            </a:r>
          </a:p>
        </p:txBody>
      </p:sp>
      <p:pic>
        <p:nvPicPr>
          <p:cNvPr id="6" name="Content Placeholder 5" descr="A picture containing text&#10;&#10;Description automatically generated">
            <a:extLst>
              <a:ext uri="{FF2B5EF4-FFF2-40B4-BE49-F238E27FC236}">
                <a16:creationId xmlns:a16="http://schemas.microsoft.com/office/drawing/2014/main" id="{4A63BD7E-16B0-4F68-B644-1855BCC704D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64082" y="1600200"/>
            <a:ext cx="2134235" cy="2134235"/>
          </a:xfrm>
        </p:spPr>
      </p:pic>
      <p:pic>
        <p:nvPicPr>
          <p:cNvPr id="5" name="Picture 4" descr="Diagram&#10;&#10;Description automatically generated">
            <a:extLst>
              <a:ext uri="{FF2B5EF4-FFF2-40B4-BE49-F238E27FC236}">
                <a16:creationId xmlns:a16="http://schemas.microsoft.com/office/drawing/2014/main" id="{6151C9AA-A302-4066-B156-DB7BBBE769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5987" y="3986910"/>
            <a:ext cx="4470427" cy="2541779"/>
          </a:xfrm>
          <a:prstGeom prst="rect">
            <a:avLst/>
          </a:prstGeom>
        </p:spPr>
      </p:pic>
    </p:spTree>
    <p:extLst>
      <p:ext uri="{BB962C8B-B14F-4D97-AF65-F5344CB8AC3E}">
        <p14:creationId xmlns:p14="http://schemas.microsoft.com/office/powerpoint/2010/main" val="2476438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8528-50EF-4AC1-B5DD-76EA38EB5570}"/>
              </a:ext>
            </a:extLst>
          </p:cNvPr>
          <p:cNvSpPr>
            <a:spLocks noGrp="1"/>
          </p:cNvSpPr>
          <p:nvPr>
            <p:ph type="title"/>
          </p:nvPr>
        </p:nvSpPr>
        <p:spPr/>
        <p:txBody>
          <a:bodyPr/>
          <a:lstStyle/>
          <a:p>
            <a:r>
              <a:rPr lang="en-US" dirty="0"/>
              <a:t>Add entries to Lycurgus’s journal:</a:t>
            </a:r>
          </a:p>
        </p:txBody>
      </p:sp>
      <p:pic>
        <p:nvPicPr>
          <p:cNvPr id="8" name="Content Placeholder 7" descr="A picture containing text, vessel, mug&#10;&#10;Description automatically generated">
            <a:extLst>
              <a:ext uri="{FF2B5EF4-FFF2-40B4-BE49-F238E27FC236}">
                <a16:creationId xmlns:a16="http://schemas.microsoft.com/office/drawing/2014/main" id="{43EECE12-A9CD-482F-9CAA-0BC99AE3F8D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68599" y="3100506"/>
            <a:ext cx="5222193" cy="3478784"/>
          </a:xfrm>
        </p:spPr>
      </p:pic>
      <p:pic>
        <p:nvPicPr>
          <p:cNvPr id="10" name="Picture 9" descr="A picture containing cup&#10;&#10;Description automatically generated">
            <a:extLst>
              <a:ext uri="{FF2B5EF4-FFF2-40B4-BE49-F238E27FC236}">
                <a16:creationId xmlns:a16="http://schemas.microsoft.com/office/drawing/2014/main" id="{D5A39D8C-6381-4A27-BF1A-D7A38DF6B6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5612" y="3985553"/>
            <a:ext cx="474564" cy="485298"/>
          </a:xfrm>
          <a:prstGeom prst="rect">
            <a:avLst/>
          </a:prstGeom>
        </p:spPr>
      </p:pic>
      <p:pic>
        <p:nvPicPr>
          <p:cNvPr id="13" name="Picture 12" descr="A picture containing cup&#10;&#10;Description automatically generated">
            <a:extLst>
              <a:ext uri="{FF2B5EF4-FFF2-40B4-BE49-F238E27FC236}">
                <a16:creationId xmlns:a16="http://schemas.microsoft.com/office/drawing/2014/main" id="{AFF33894-5D3B-4BE0-9327-8583CBC806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5384" y="3970832"/>
            <a:ext cx="474564" cy="485298"/>
          </a:xfrm>
          <a:prstGeom prst="rect">
            <a:avLst/>
          </a:prstGeom>
        </p:spPr>
      </p:pic>
      <p:pic>
        <p:nvPicPr>
          <p:cNvPr id="14" name="Picture 13" descr="A picture containing cup&#10;&#10;Description automatically generated">
            <a:extLst>
              <a:ext uri="{FF2B5EF4-FFF2-40B4-BE49-F238E27FC236}">
                <a16:creationId xmlns:a16="http://schemas.microsoft.com/office/drawing/2014/main" id="{51A97F65-8F43-4F3C-922F-8794BCF574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8556" y="4597249"/>
            <a:ext cx="474564" cy="485298"/>
          </a:xfrm>
          <a:prstGeom prst="rect">
            <a:avLst/>
          </a:prstGeom>
        </p:spPr>
      </p:pic>
      <p:pic>
        <p:nvPicPr>
          <p:cNvPr id="15" name="Picture 14" descr="A picture containing cup&#10;&#10;Description automatically generated">
            <a:extLst>
              <a:ext uri="{FF2B5EF4-FFF2-40B4-BE49-F238E27FC236}">
                <a16:creationId xmlns:a16="http://schemas.microsoft.com/office/drawing/2014/main" id="{217F2D54-4B89-4574-9882-D42DF35B39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9948" y="4600812"/>
            <a:ext cx="474564" cy="485298"/>
          </a:xfrm>
          <a:prstGeom prst="rect">
            <a:avLst/>
          </a:prstGeom>
        </p:spPr>
      </p:pic>
      <p:pic>
        <p:nvPicPr>
          <p:cNvPr id="16" name="Picture 15" descr="A picture containing cup&#10;&#10;Description automatically generated">
            <a:extLst>
              <a:ext uri="{FF2B5EF4-FFF2-40B4-BE49-F238E27FC236}">
                <a16:creationId xmlns:a16="http://schemas.microsoft.com/office/drawing/2014/main" id="{50AB306B-E01D-4F76-B8E8-49437A436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4006" y="5308092"/>
            <a:ext cx="474564" cy="485298"/>
          </a:xfrm>
          <a:prstGeom prst="rect">
            <a:avLst/>
          </a:prstGeom>
        </p:spPr>
      </p:pic>
      <p:pic>
        <p:nvPicPr>
          <p:cNvPr id="17" name="Picture 16" descr="A picture containing cup&#10;&#10;Description automatically generated">
            <a:extLst>
              <a:ext uri="{FF2B5EF4-FFF2-40B4-BE49-F238E27FC236}">
                <a16:creationId xmlns:a16="http://schemas.microsoft.com/office/drawing/2014/main" id="{55977B1D-D697-430B-AFF1-4365229349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4277" y="5274031"/>
            <a:ext cx="474564" cy="485298"/>
          </a:xfrm>
          <a:prstGeom prst="rect">
            <a:avLst/>
          </a:prstGeom>
        </p:spPr>
      </p:pic>
      <p:pic>
        <p:nvPicPr>
          <p:cNvPr id="18" name="Picture 17" descr="A picture containing cup&#10;&#10;Description automatically generated">
            <a:extLst>
              <a:ext uri="{FF2B5EF4-FFF2-40B4-BE49-F238E27FC236}">
                <a16:creationId xmlns:a16="http://schemas.microsoft.com/office/drawing/2014/main" id="{91B97B79-3584-4FBE-BD19-C559BFCFA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4548" y="5308092"/>
            <a:ext cx="474564" cy="485298"/>
          </a:xfrm>
          <a:prstGeom prst="rect">
            <a:avLst/>
          </a:prstGeom>
        </p:spPr>
      </p:pic>
      <p:sp>
        <p:nvSpPr>
          <p:cNvPr id="20" name="TextBox 19">
            <a:extLst>
              <a:ext uri="{FF2B5EF4-FFF2-40B4-BE49-F238E27FC236}">
                <a16:creationId xmlns:a16="http://schemas.microsoft.com/office/drawing/2014/main" id="{566F3926-80D9-4DDD-A3D9-62601278125E}"/>
              </a:ext>
            </a:extLst>
          </p:cNvPr>
          <p:cNvSpPr txBox="1"/>
          <p:nvPr/>
        </p:nvSpPr>
        <p:spPr>
          <a:xfrm>
            <a:off x="7718148" y="350728"/>
            <a:ext cx="3352800" cy="3108543"/>
          </a:xfrm>
          <a:prstGeom prst="rect">
            <a:avLst/>
          </a:prstGeom>
          <a:noFill/>
        </p:spPr>
        <p:txBody>
          <a:bodyPr wrap="square" rtlCol="0">
            <a:spAutoFit/>
          </a:bodyPr>
          <a:lstStyle/>
          <a:p>
            <a:r>
              <a:rPr lang="en-US" sz="2800" dirty="0"/>
              <a:t>Types of Knowledge:</a:t>
            </a:r>
          </a:p>
          <a:p>
            <a:pPr marL="285750" indent="-285750">
              <a:buFont typeface="Arial" panose="020B0604020202020204" pitchFamily="34" charset="0"/>
              <a:buChar char="•"/>
            </a:pPr>
            <a:r>
              <a:rPr lang="en-US" sz="2800" dirty="0"/>
              <a:t>Customs</a:t>
            </a:r>
          </a:p>
          <a:p>
            <a:pPr marL="285750" indent="-285750">
              <a:buFont typeface="Arial" panose="020B0604020202020204" pitchFamily="34" charset="0"/>
              <a:buChar char="•"/>
            </a:pPr>
            <a:r>
              <a:rPr lang="en-US" sz="2800" dirty="0"/>
              <a:t>Fashion</a:t>
            </a:r>
          </a:p>
          <a:p>
            <a:pPr marL="285750" indent="-285750">
              <a:buFont typeface="Arial" panose="020B0604020202020204" pitchFamily="34" charset="0"/>
              <a:buChar char="•"/>
            </a:pPr>
            <a:r>
              <a:rPr lang="en-US" sz="2800" dirty="0"/>
              <a:t>Currency</a:t>
            </a:r>
          </a:p>
          <a:p>
            <a:pPr marL="285750" indent="-285750">
              <a:buFont typeface="Arial" panose="020B0604020202020204" pitchFamily="34" charset="0"/>
              <a:buChar char="•"/>
            </a:pPr>
            <a:r>
              <a:rPr lang="en-US" sz="2800" dirty="0"/>
              <a:t>Architecture</a:t>
            </a:r>
          </a:p>
          <a:p>
            <a:pPr marL="285750" indent="-285750">
              <a:buFont typeface="Arial" panose="020B0604020202020204" pitchFamily="34" charset="0"/>
              <a:buChar char="•"/>
            </a:pPr>
            <a:r>
              <a:rPr lang="en-US" sz="2800" dirty="0"/>
              <a:t>Food</a:t>
            </a:r>
          </a:p>
          <a:p>
            <a:pPr marL="285750" indent="-285750">
              <a:buFont typeface="Arial" panose="020B0604020202020204" pitchFamily="34" charset="0"/>
              <a:buChar char="•"/>
            </a:pPr>
            <a:r>
              <a:rPr lang="en-US" sz="2800" dirty="0"/>
              <a:t>Homer’s Epics</a:t>
            </a:r>
          </a:p>
        </p:txBody>
      </p:sp>
      <p:pic>
        <p:nvPicPr>
          <p:cNvPr id="6" name="Content Placeholder 5" descr="A picture containing cup&#10;&#10;Description automatically generated">
            <a:extLst>
              <a:ext uri="{FF2B5EF4-FFF2-40B4-BE49-F238E27FC236}">
                <a16:creationId xmlns:a16="http://schemas.microsoft.com/office/drawing/2014/main" id="{E418546F-8B89-4A8E-8B6E-F772712EBF87}"/>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519599" y="1803400"/>
            <a:ext cx="4172814" cy="4267200"/>
          </a:xfrm>
        </p:spPr>
      </p:pic>
      <p:sp>
        <p:nvSpPr>
          <p:cNvPr id="7" name="TextBox 6">
            <a:extLst>
              <a:ext uri="{FF2B5EF4-FFF2-40B4-BE49-F238E27FC236}">
                <a16:creationId xmlns:a16="http://schemas.microsoft.com/office/drawing/2014/main" id="{526A90C1-CC97-4C68-A994-6E5D92CB4025}"/>
              </a:ext>
            </a:extLst>
          </p:cNvPr>
          <p:cNvSpPr txBox="1"/>
          <p:nvPr/>
        </p:nvSpPr>
        <p:spPr>
          <a:xfrm>
            <a:off x="2556539" y="2134421"/>
            <a:ext cx="2398184" cy="3416320"/>
          </a:xfrm>
          <a:prstGeom prst="rect">
            <a:avLst/>
          </a:prstGeom>
          <a:noFill/>
        </p:spPr>
        <p:txBody>
          <a:bodyPr wrap="square" rtlCol="0">
            <a:spAutoFit/>
          </a:bodyPr>
          <a:lstStyle/>
          <a:p>
            <a:r>
              <a:rPr lang="en-US" dirty="0"/>
              <a:t>“With it or on it!”</a:t>
            </a:r>
          </a:p>
          <a:p>
            <a:pPr marL="285750" indent="-285750">
              <a:buFontTx/>
              <a:buChar char="-"/>
            </a:pPr>
            <a:r>
              <a:rPr lang="en-US" sz="1600" dirty="0"/>
              <a:t>words given by Spartan mothers and wives to departing soldiers</a:t>
            </a:r>
          </a:p>
          <a:p>
            <a:endParaRPr lang="en-US" dirty="0"/>
          </a:p>
          <a:p>
            <a:r>
              <a:rPr lang="en-US" dirty="0"/>
              <a:t>Farming and mining are the trades of the enslaved helots. A Spartan citizen has only one profession: war…</a:t>
            </a:r>
          </a:p>
        </p:txBody>
      </p:sp>
      <p:pic>
        <p:nvPicPr>
          <p:cNvPr id="11" name="Graphic 10" descr="Line arrow: Straight outline">
            <a:extLst>
              <a:ext uri="{FF2B5EF4-FFF2-40B4-BE49-F238E27FC236}">
                <a16:creationId xmlns:a16="http://schemas.microsoft.com/office/drawing/2014/main" id="{350032D2-B88B-4C02-95BC-100E1C1802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480000">
            <a:off x="4969589" y="3548548"/>
            <a:ext cx="3210731" cy="886968"/>
          </a:xfrm>
          <a:prstGeom prst="rect">
            <a:avLst/>
          </a:prstGeom>
        </p:spPr>
      </p:pic>
    </p:spTree>
    <p:extLst>
      <p:ext uri="{BB962C8B-B14F-4D97-AF65-F5344CB8AC3E}">
        <p14:creationId xmlns:p14="http://schemas.microsoft.com/office/powerpoint/2010/main" val="4246635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431800"/>
            <a:ext cx="9751060" cy="1168400"/>
          </a:xfrm>
        </p:spPr>
        <p:txBody>
          <a:bodyPr anchor="b">
            <a:normAutofit/>
          </a:bodyPr>
          <a:lstStyle/>
          <a:p>
            <a:r>
              <a:rPr lang="en-US" dirty="0"/>
              <a:t>Game Finale</a:t>
            </a:r>
          </a:p>
        </p:txBody>
      </p:sp>
      <p:sp>
        <p:nvSpPr>
          <p:cNvPr id="4" name="Content Placeholder 3">
            <a:extLst>
              <a:ext uri="{FF2B5EF4-FFF2-40B4-BE49-F238E27FC236}">
                <a16:creationId xmlns:a16="http://schemas.microsoft.com/office/drawing/2014/main" id="{F63047A5-8764-45EA-886B-B58234ABDACC}"/>
              </a:ext>
            </a:extLst>
          </p:cNvPr>
          <p:cNvSpPr>
            <a:spLocks noGrp="1"/>
          </p:cNvSpPr>
          <p:nvPr>
            <p:ph idx="1"/>
          </p:nvPr>
        </p:nvSpPr>
        <p:spPr>
          <a:xfrm>
            <a:off x="1218883" y="1803400"/>
            <a:ext cx="9751060" cy="4267200"/>
          </a:xfrm>
        </p:spPr>
        <p:txBody>
          <a:bodyPr>
            <a:normAutofit/>
          </a:bodyPr>
          <a:lstStyle/>
          <a:p>
            <a:r>
              <a:rPr lang="en-US"/>
              <a:t>Find similarities in your journal to create concepts.</a:t>
            </a:r>
          </a:p>
          <a:p>
            <a:r>
              <a:rPr lang="en-US"/>
              <a:t>In the game finale, design </a:t>
            </a:r>
            <a:r>
              <a:rPr lang="en-US" i="1" u="sng"/>
              <a:t>your</a:t>
            </a:r>
            <a:r>
              <a:rPr lang="en-US"/>
              <a:t> Sparta.</a:t>
            </a:r>
          </a:p>
          <a:p>
            <a:pPr lvl="1"/>
            <a:r>
              <a:rPr lang="en-US" sz="2400"/>
              <a:t>Monarchy vs. Democracy?</a:t>
            </a:r>
          </a:p>
          <a:p>
            <a:pPr lvl="1"/>
            <a:r>
              <a:rPr lang="en-US" sz="2400"/>
              <a:t>Civil Rights?</a:t>
            </a:r>
          </a:p>
          <a:p>
            <a:pPr lvl="1"/>
            <a:r>
              <a:rPr lang="en-US" sz="2400"/>
              <a:t>Militarism or Pacifism?</a:t>
            </a:r>
          </a:p>
          <a:p>
            <a:r>
              <a:rPr lang="en-US"/>
              <a:t>Multiple Epilogues</a:t>
            </a:r>
          </a:p>
          <a:p>
            <a:pPr lvl="1"/>
            <a:r>
              <a:rPr lang="en-US" sz="2400"/>
              <a:t>How successful is your Sparta?</a:t>
            </a:r>
          </a:p>
          <a:p>
            <a:pPr lvl="1"/>
            <a:r>
              <a:rPr lang="en-US" sz="2400"/>
              <a:t>Are your people happy?</a:t>
            </a:r>
          </a:p>
          <a:p>
            <a:endParaRPr lang="en-US" dirty="0"/>
          </a:p>
        </p:txBody>
      </p:sp>
    </p:spTree>
    <p:extLst>
      <p:ext uri="{BB962C8B-B14F-4D97-AF65-F5344CB8AC3E}">
        <p14:creationId xmlns:p14="http://schemas.microsoft.com/office/powerpoint/2010/main" val="2326971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Roles and Development Roadmap</a:t>
            </a:r>
          </a:p>
        </p:txBody>
      </p:sp>
      <p:sp>
        <p:nvSpPr>
          <p:cNvPr id="10" name="Content Placeholder 9"/>
          <p:cNvSpPr>
            <a:spLocks noGrp="1"/>
          </p:cNvSpPr>
          <p:nvPr>
            <p:ph sz="half" idx="1"/>
          </p:nvPr>
        </p:nvSpPr>
        <p:spPr>
          <a:xfrm>
            <a:off x="1218883" y="1803400"/>
            <a:ext cx="4773956" cy="4622800"/>
          </a:xfrm>
        </p:spPr>
        <p:txBody>
          <a:bodyPr>
            <a:normAutofit/>
          </a:bodyPr>
          <a:lstStyle/>
          <a:p>
            <a:r>
              <a:rPr lang="en-US" sz="2800" dirty="0"/>
              <a:t>1 Creative Director</a:t>
            </a:r>
          </a:p>
          <a:p>
            <a:r>
              <a:rPr lang="en-US" sz="2800" dirty="0"/>
              <a:t>1 Producer</a:t>
            </a:r>
          </a:p>
          <a:p>
            <a:r>
              <a:rPr lang="en-US" sz="2800" dirty="0"/>
              <a:t>2 Programmers</a:t>
            </a:r>
          </a:p>
          <a:p>
            <a:r>
              <a:rPr lang="en-US" sz="2800" dirty="0"/>
              <a:t>2 Animators</a:t>
            </a:r>
          </a:p>
          <a:p>
            <a:r>
              <a:rPr lang="en-US" sz="2800" dirty="0"/>
              <a:t>2 Artists (for background and characters)</a:t>
            </a:r>
          </a:p>
          <a:p>
            <a:r>
              <a:rPr lang="en-US" sz="2800" dirty="0"/>
              <a:t>1 Audio Designer</a:t>
            </a:r>
          </a:p>
          <a:p>
            <a:r>
              <a:rPr lang="en-US" sz="2800" dirty="0"/>
              <a:t>1 Narrative Designer</a:t>
            </a:r>
          </a:p>
        </p:txBody>
      </p:sp>
      <p:graphicFrame>
        <p:nvGraphicFramePr>
          <p:cNvPr id="9" name="Content Placeholder 8" descr="Vertical Box List showing 3 groups arranged one below the other and bullet points are present under each group."/>
          <p:cNvGraphicFramePr>
            <a:graphicFrameLocks noGrp="1"/>
          </p:cNvGraphicFramePr>
          <p:nvPr>
            <p:ph sz="half" idx="2"/>
            <p:extLst>
              <p:ext uri="{D42A27DB-BD31-4B8C-83A1-F6EECF244321}">
                <p14:modId xmlns:p14="http://schemas.microsoft.com/office/powerpoint/2010/main" val="3645206653"/>
              </p:ext>
            </p:extLst>
          </p:nvPr>
        </p:nvGraphicFramePr>
        <p:xfrm>
          <a:off x="6196013" y="1600200"/>
          <a:ext cx="4773612"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7259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Goals and Stretch Goals</a:t>
            </a:r>
          </a:p>
        </p:txBody>
      </p:sp>
      <p:sp>
        <p:nvSpPr>
          <p:cNvPr id="3" name="Text Placeholder 2"/>
          <p:cNvSpPr>
            <a:spLocks noGrp="1"/>
          </p:cNvSpPr>
          <p:nvPr>
            <p:ph type="body" idx="1"/>
          </p:nvPr>
        </p:nvSpPr>
        <p:spPr/>
        <p:txBody>
          <a:bodyPr>
            <a:normAutofit/>
          </a:bodyPr>
          <a:lstStyle/>
          <a:p>
            <a:r>
              <a:rPr lang="en-US" sz="2800" dirty="0"/>
              <a:t>Key Goals</a:t>
            </a:r>
          </a:p>
        </p:txBody>
      </p:sp>
      <p:sp>
        <p:nvSpPr>
          <p:cNvPr id="4" name="Content Placeholder 3"/>
          <p:cNvSpPr>
            <a:spLocks noGrp="1"/>
          </p:cNvSpPr>
          <p:nvPr>
            <p:ph sz="half" idx="2"/>
          </p:nvPr>
        </p:nvSpPr>
        <p:spPr>
          <a:xfrm>
            <a:off x="1218883" y="2514600"/>
            <a:ext cx="4773956" cy="4038600"/>
          </a:xfrm>
        </p:spPr>
        <p:txBody>
          <a:bodyPr>
            <a:noAutofit/>
          </a:bodyPr>
          <a:lstStyle/>
          <a:p>
            <a:r>
              <a:rPr lang="en-US" dirty="0"/>
              <a:t>December 22, 2021: first playable (proof-of-concept) prototype</a:t>
            </a:r>
          </a:p>
          <a:p>
            <a:pPr lvl="1"/>
            <a:r>
              <a:rPr lang="en-US" sz="2000" dirty="0"/>
              <a:t>Egypt as a testing ground</a:t>
            </a:r>
          </a:p>
          <a:p>
            <a:pPr lvl="1"/>
            <a:r>
              <a:rPr lang="en-US" sz="2000" dirty="0"/>
              <a:t>10 possible pieces of information (enough Coins for 5)</a:t>
            </a:r>
          </a:p>
          <a:p>
            <a:pPr lvl="1"/>
            <a:r>
              <a:rPr lang="en-US" sz="2000" dirty="0"/>
              <a:t>2-3 epilogues</a:t>
            </a:r>
          </a:p>
          <a:p>
            <a:r>
              <a:rPr lang="en-US" dirty="0"/>
              <a:t>February 26, 2022: final game version</a:t>
            </a:r>
          </a:p>
          <a:p>
            <a:pPr lvl="1"/>
            <a:r>
              <a:rPr lang="en-US" sz="2000" dirty="0"/>
              <a:t>Crete, Asia Minor, and Egypt</a:t>
            </a:r>
          </a:p>
          <a:p>
            <a:pPr lvl="1"/>
            <a:r>
              <a:rPr lang="en-US" sz="2000" dirty="0"/>
              <a:t>30 possible pieces of information (enough Coins for 15)</a:t>
            </a:r>
          </a:p>
          <a:p>
            <a:pPr lvl="1"/>
            <a:r>
              <a:rPr lang="en-US" sz="2000" dirty="0"/>
              <a:t>5-7 epilogues</a:t>
            </a:r>
          </a:p>
        </p:txBody>
      </p:sp>
      <p:sp>
        <p:nvSpPr>
          <p:cNvPr id="5" name="Text Placeholder 4"/>
          <p:cNvSpPr>
            <a:spLocks noGrp="1"/>
          </p:cNvSpPr>
          <p:nvPr>
            <p:ph type="body" sz="quarter" idx="3"/>
          </p:nvPr>
        </p:nvSpPr>
        <p:spPr/>
        <p:txBody>
          <a:bodyPr>
            <a:normAutofit/>
          </a:bodyPr>
          <a:lstStyle/>
          <a:p>
            <a:r>
              <a:rPr lang="en-US" sz="2800" dirty="0"/>
              <a:t>Stretch Goals</a:t>
            </a:r>
          </a:p>
        </p:txBody>
      </p:sp>
      <p:sp>
        <p:nvSpPr>
          <p:cNvPr id="6" name="Content Placeholder 5"/>
          <p:cNvSpPr>
            <a:spLocks noGrp="1"/>
          </p:cNvSpPr>
          <p:nvPr>
            <p:ph sz="quarter" idx="4"/>
          </p:nvPr>
        </p:nvSpPr>
        <p:spPr/>
        <p:txBody>
          <a:bodyPr>
            <a:normAutofit/>
          </a:bodyPr>
          <a:lstStyle/>
          <a:p>
            <a:r>
              <a:rPr lang="en-US" sz="2800" dirty="0"/>
              <a:t>additional areas (Spain and India)</a:t>
            </a:r>
          </a:p>
          <a:p>
            <a:r>
              <a:rPr lang="en-US" sz="2800" dirty="0"/>
              <a:t>additional information in available areas</a:t>
            </a:r>
          </a:p>
          <a:p>
            <a:r>
              <a:rPr lang="en-US" sz="2800" dirty="0"/>
              <a:t>partial voice-over</a:t>
            </a:r>
          </a:p>
        </p:txBody>
      </p:sp>
    </p:spTree>
    <p:extLst>
      <p:ext uri="{BB962C8B-B14F-4D97-AF65-F5344CB8AC3E}">
        <p14:creationId xmlns:p14="http://schemas.microsoft.com/office/powerpoint/2010/main" val="4181297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10850</TotalTime>
  <Words>1445</Words>
  <Application>Microsoft Office PowerPoint</Application>
  <PresentationFormat>Custom</PresentationFormat>
  <Paragraphs>154</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Constantia</vt:lpstr>
      <vt:lpstr>Sanskrit Text</vt:lpstr>
      <vt:lpstr>Books Classic 16x9</vt:lpstr>
      <vt:lpstr>The Lawgiver</vt:lpstr>
      <vt:lpstr>You play as a Spartan named Lycurgus.</vt:lpstr>
      <vt:lpstr>Game Concept</vt:lpstr>
      <vt:lpstr>Core Gameplay</vt:lpstr>
      <vt:lpstr>Gather Knowledge</vt:lpstr>
      <vt:lpstr>Add entries to Lycurgus’s journal:</vt:lpstr>
      <vt:lpstr>Game Finale</vt:lpstr>
      <vt:lpstr>Team Roles and Development Roadmap</vt:lpstr>
      <vt:lpstr>Key Goals and Stretch Goals</vt:lpstr>
      <vt:lpstr>The Lawgiver “But you, when you come to Sparta, do not become worse, but better.” – King Eudamidas</vt:lpstr>
      <vt:lpstr>Core Gameplay (graphic courtesy of Yuuki Min)</vt:lpstr>
      <vt:lpstr>Travel</vt:lpstr>
      <vt:lpstr>Sample of Branching Dialogue</vt:lpstr>
      <vt:lpstr>Game Finale Ideas</vt:lpstr>
      <vt:lpstr>Sample Ending</vt:lpstr>
      <vt:lpstr>Historical Research</vt:lpstr>
      <vt:lpstr>The year is 820 BCE.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Name</dc:title>
  <dc:creator>Tyler Boyce</dc:creator>
  <cp:lastModifiedBy>Tyler</cp:lastModifiedBy>
  <cp:revision>2</cp:revision>
  <dcterms:created xsi:type="dcterms:W3CDTF">2021-05-18T17:23:24Z</dcterms:created>
  <dcterms:modified xsi:type="dcterms:W3CDTF">2021-06-05T05:37:08Z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